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60" r:id="rId5"/>
    <p:sldId id="263" r:id="rId6"/>
    <p:sldId id="262" r:id="rId7"/>
    <p:sldId id="264" r:id="rId8"/>
    <p:sldId id="265" r:id="rId9"/>
    <p:sldId id="266" r:id="rId10"/>
  </p:sldIdLst>
  <p:sldSz cx="12192000" cy="6858000"/>
  <p:notesSz cx="6858000" cy="9144000"/>
  <p:custDataLst>
    <p:tags r:id="rId1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F28"/>
    <a:srgbClr val="7027E2"/>
    <a:srgbClr val="FF645A"/>
    <a:srgbClr val="00A460"/>
    <a:srgbClr val="68676C"/>
    <a:srgbClr val="FFA436"/>
    <a:srgbClr val="475DEB"/>
    <a:srgbClr val="D2233C"/>
    <a:srgbClr val="9C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4597" autoAdjust="0"/>
  </p:normalViewPr>
  <p:slideViewPr>
    <p:cSldViewPr snapToGrid="0">
      <p:cViewPr varScale="1">
        <p:scale>
          <a:sx n="78" d="100"/>
          <a:sy n="78" d="100"/>
        </p:scale>
        <p:origin x="9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293"/>
    </p:cViewPr>
  </p:sorterViewPr>
  <p:notesViewPr>
    <p:cSldViewPr snapToGrid="0" showGuides="1">
      <p:cViewPr varScale="1">
        <p:scale>
          <a:sx n="74" d="100"/>
          <a:sy n="74" d="100"/>
        </p:scale>
        <p:origin x="193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75F606-327E-49C2-8D10-263FF0639192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3BDA18A-5E98-4F80-98EE-1F73D233D644}">
      <dgm:prSet phldrT="[Текст]"/>
      <dgm:spPr/>
      <dgm:t>
        <a:bodyPr/>
        <a:lstStyle/>
        <a:p>
          <a:r>
            <a:rPr lang="ru-RU" dirty="0" smtClean="0"/>
            <a:t>Веб-приложение </a:t>
          </a:r>
          <a:r>
            <a:rPr lang="en-US" dirty="0" err="1" smtClean="0"/>
            <a:t>FastCore</a:t>
          </a:r>
          <a:r>
            <a:rPr lang="en-US" dirty="0" smtClean="0"/>
            <a:t> </a:t>
          </a:r>
          <a:r>
            <a:rPr lang="ru-RU" dirty="0" smtClean="0"/>
            <a:t>на </a:t>
          </a:r>
          <a:r>
            <a:rPr lang="en-US" dirty="0" smtClean="0"/>
            <a:t>React/Typescript</a:t>
          </a:r>
          <a:endParaRPr lang="ru-RU" dirty="0"/>
        </a:p>
      </dgm:t>
    </dgm:pt>
    <dgm:pt modelId="{852B5F19-2E96-46AE-9558-9F7B3217508A}" type="parTrans" cxnId="{54B4AF3A-2005-4FBB-9C89-EDD65EF41D94}">
      <dgm:prSet/>
      <dgm:spPr/>
      <dgm:t>
        <a:bodyPr/>
        <a:lstStyle/>
        <a:p>
          <a:endParaRPr lang="ru-RU"/>
        </a:p>
      </dgm:t>
    </dgm:pt>
    <dgm:pt modelId="{06A78681-F20A-4987-AB9E-0E26E30A5817}" type="sibTrans" cxnId="{54B4AF3A-2005-4FBB-9C89-EDD65EF41D94}">
      <dgm:prSet/>
      <dgm:spPr/>
      <dgm:t>
        <a:bodyPr/>
        <a:lstStyle/>
        <a:p>
          <a:endParaRPr lang="ru-RU"/>
        </a:p>
      </dgm:t>
    </dgm:pt>
    <dgm:pt modelId="{C8DBD445-C4D9-42A4-96AB-E1180A4B3749}">
      <dgm:prSet phldrT="[Текст]"/>
      <dgm:spPr/>
      <dgm:t>
        <a:bodyPr/>
        <a:lstStyle/>
        <a:p>
          <a:r>
            <a:rPr lang="ru-RU" dirty="0" smtClean="0"/>
            <a:t>Веб-приложение </a:t>
          </a:r>
          <a:r>
            <a:rPr lang="en-US" dirty="0" err="1" smtClean="0"/>
            <a:t>FastCube</a:t>
          </a:r>
          <a:r>
            <a:rPr lang="en-US" dirty="0" smtClean="0"/>
            <a:t> </a:t>
          </a:r>
          <a:r>
            <a:rPr lang="ru-RU" dirty="0" smtClean="0"/>
            <a:t>на </a:t>
          </a:r>
          <a:r>
            <a:rPr lang="en-US" dirty="0" err="1" smtClean="0"/>
            <a:t>ReactJS</a:t>
          </a:r>
          <a:endParaRPr lang="ru-RU" dirty="0"/>
        </a:p>
      </dgm:t>
    </dgm:pt>
    <dgm:pt modelId="{A157B8EE-5DB1-4220-9961-5E5D43D61BB0}" type="parTrans" cxnId="{F4DD3F05-B3A5-4A37-AFD1-6A97BB1DC6ED}">
      <dgm:prSet/>
      <dgm:spPr/>
      <dgm:t>
        <a:bodyPr/>
        <a:lstStyle/>
        <a:p>
          <a:endParaRPr lang="ru-RU"/>
        </a:p>
      </dgm:t>
    </dgm:pt>
    <dgm:pt modelId="{EBC3B825-E1B6-43FF-9E89-B97A49787AB0}" type="sibTrans" cxnId="{F4DD3F05-B3A5-4A37-AFD1-6A97BB1DC6ED}">
      <dgm:prSet/>
      <dgm:spPr/>
      <dgm:t>
        <a:bodyPr/>
        <a:lstStyle/>
        <a:p>
          <a:endParaRPr lang="ru-RU"/>
        </a:p>
      </dgm:t>
    </dgm:pt>
    <dgm:pt modelId="{18AB9088-95E8-4090-9F76-A98B478090A6}">
      <dgm:prSet phldrT="[Текст]"/>
      <dgm:spPr/>
      <dgm:t>
        <a:bodyPr/>
        <a:lstStyle/>
        <a:p>
          <a:r>
            <a:rPr lang="ru-RU" dirty="0" smtClean="0"/>
            <a:t>Веб-приложение </a:t>
          </a:r>
          <a:r>
            <a:rPr lang="en-US" dirty="0" err="1" smtClean="0"/>
            <a:t>FastReport</a:t>
          </a:r>
          <a:r>
            <a:rPr lang="en-US" dirty="0" smtClean="0"/>
            <a:t> </a:t>
          </a:r>
          <a:r>
            <a:rPr lang="ru-RU" dirty="0" smtClean="0"/>
            <a:t>на </a:t>
          </a:r>
          <a:r>
            <a:rPr lang="en-US" dirty="0" err="1" smtClean="0"/>
            <a:t>Blazor</a:t>
          </a:r>
          <a:endParaRPr lang="ru-RU" dirty="0"/>
        </a:p>
      </dgm:t>
    </dgm:pt>
    <dgm:pt modelId="{5E43D8CD-4A79-4CA6-8429-D78B7175000F}" type="parTrans" cxnId="{ABB01BA4-01F2-4572-BF9F-4083151D9BEE}">
      <dgm:prSet/>
      <dgm:spPr/>
      <dgm:t>
        <a:bodyPr/>
        <a:lstStyle/>
        <a:p>
          <a:endParaRPr lang="ru-RU"/>
        </a:p>
      </dgm:t>
    </dgm:pt>
    <dgm:pt modelId="{2849ACFC-D3BB-42F4-B86F-C9301E8CC744}" type="sibTrans" cxnId="{ABB01BA4-01F2-4572-BF9F-4083151D9BEE}">
      <dgm:prSet/>
      <dgm:spPr/>
      <dgm:t>
        <a:bodyPr/>
        <a:lstStyle/>
        <a:p>
          <a:endParaRPr lang="ru-RU"/>
        </a:p>
      </dgm:t>
    </dgm:pt>
    <dgm:pt modelId="{177B32D5-8960-49F2-9685-30392B7DAEE5}" type="pres">
      <dgm:prSet presAssocID="{D575F606-327E-49C2-8D10-263FF0639192}" presName="Name0" presStyleCnt="0">
        <dgm:presLayoutVars>
          <dgm:dir/>
          <dgm:resizeHandles/>
        </dgm:presLayoutVars>
      </dgm:prSet>
      <dgm:spPr/>
    </dgm:pt>
    <dgm:pt modelId="{C23E2E18-8609-4FAA-A036-8F3C209776E8}" type="pres">
      <dgm:prSet presAssocID="{B3BDA18A-5E98-4F80-98EE-1F73D233D644}" presName="composite" presStyleCnt="0"/>
      <dgm:spPr/>
    </dgm:pt>
    <dgm:pt modelId="{090A8F7B-96C5-4C86-9CDA-C53E3B5422DA}" type="pres">
      <dgm:prSet presAssocID="{B3BDA18A-5E98-4F80-98EE-1F73D233D644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62E2760-35A2-4F0C-A575-7ABF68490AD7}" type="pres">
      <dgm:prSet presAssocID="{B3BDA18A-5E98-4F80-98EE-1F73D233D644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442EBD-5117-4E06-891F-22E5BC4877E6}" type="pres">
      <dgm:prSet presAssocID="{06A78681-F20A-4987-AB9E-0E26E30A5817}" presName="sibTrans" presStyleCnt="0"/>
      <dgm:spPr/>
    </dgm:pt>
    <dgm:pt modelId="{C2AD416A-D21B-42B5-9161-E32C89BE9267}" type="pres">
      <dgm:prSet presAssocID="{C8DBD445-C4D9-42A4-96AB-E1180A4B3749}" presName="composite" presStyleCnt="0"/>
      <dgm:spPr/>
    </dgm:pt>
    <dgm:pt modelId="{FFF96435-1911-40E9-9F92-C19862FCE835}" type="pres">
      <dgm:prSet presAssocID="{C8DBD445-C4D9-42A4-96AB-E1180A4B3749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D51105B-22A4-4F4F-B375-D86775D06B2B}" type="pres">
      <dgm:prSet presAssocID="{C8DBD445-C4D9-42A4-96AB-E1180A4B3749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C13167-0D5B-4D7F-84E1-412EB20AC96F}" type="pres">
      <dgm:prSet presAssocID="{EBC3B825-E1B6-43FF-9E89-B97A49787AB0}" presName="sibTrans" presStyleCnt="0"/>
      <dgm:spPr/>
    </dgm:pt>
    <dgm:pt modelId="{F853F97E-24F5-4395-A8C2-7A3D3C7436EA}" type="pres">
      <dgm:prSet presAssocID="{18AB9088-95E8-4090-9F76-A98B478090A6}" presName="composite" presStyleCnt="0"/>
      <dgm:spPr/>
    </dgm:pt>
    <dgm:pt modelId="{87733378-C1F6-4FD8-AFFD-05F3686B1972}" type="pres">
      <dgm:prSet presAssocID="{18AB9088-95E8-4090-9F76-A98B478090A6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B421BBAB-DCA3-4959-B44A-F585A418999B}" type="pres">
      <dgm:prSet presAssocID="{18AB9088-95E8-4090-9F76-A98B478090A6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4DD3F05-B3A5-4A37-AFD1-6A97BB1DC6ED}" srcId="{D575F606-327E-49C2-8D10-263FF0639192}" destId="{C8DBD445-C4D9-42A4-96AB-E1180A4B3749}" srcOrd="1" destOrd="0" parTransId="{A157B8EE-5DB1-4220-9961-5E5D43D61BB0}" sibTransId="{EBC3B825-E1B6-43FF-9E89-B97A49787AB0}"/>
    <dgm:cxn modelId="{C29C6088-95CE-4DCB-9C9C-D3644D2E4174}" type="presOf" srcId="{C8DBD445-C4D9-42A4-96AB-E1180A4B3749}" destId="{CD51105B-22A4-4F4F-B375-D86775D06B2B}" srcOrd="0" destOrd="0" presId="urn:microsoft.com/office/officeart/2008/layout/BendingPictureBlocks"/>
    <dgm:cxn modelId="{EBD42EDF-5349-4980-AD35-14CB32A1A2A0}" type="presOf" srcId="{D575F606-327E-49C2-8D10-263FF0639192}" destId="{177B32D5-8960-49F2-9685-30392B7DAEE5}" srcOrd="0" destOrd="0" presId="urn:microsoft.com/office/officeart/2008/layout/BendingPictureBlocks"/>
    <dgm:cxn modelId="{ABB01BA4-01F2-4572-BF9F-4083151D9BEE}" srcId="{D575F606-327E-49C2-8D10-263FF0639192}" destId="{18AB9088-95E8-4090-9F76-A98B478090A6}" srcOrd="2" destOrd="0" parTransId="{5E43D8CD-4A79-4CA6-8429-D78B7175000F}" sibTransId="{2849ACFC-D3BB-42F4-B86F-C9301E8CC744}"/>
    <dgm:cxn modelId="{40184AFA-8BFE-456B-9A11-174BCB7AB46C}" type="presOf" srcId="{B3BDA18A-5E98-4F80-98EE-1F73D233D644}" destId="{762E2760-35A2-4F0C-A575-7ABF68490AD7}" srcOrd="0" destOrd="0" presId="urn:microsoft.com/office/officeart/2008/layout/BendingPictureBlocks"/>
    <dgm:cxn modelId="{552E6848-D529-47EC-B4B5-DCF7B2DD1D44}" type="presOf" srcId="{18AB9088-95E8-4090-9F76-A98B478090A6}" destId="{B421BBAB-DCA3-4959-B44A-F585A418999B}" srcOrd="0" destOrd="0" presId="urn:microsoft.com/office/officeart/2008/layout/BendingPictureBlocks"/>
    <dgm:cxn modelId="{54B4AF3A-2005-4FBB-9C89-EDD65EF41D94}" srcId="{D575F606-327E-49C2-8D10-263FF0639192}" destId="{B3BDA18A-5E98-4F80-98EE-1F73D233D644}" srcOrd="0" destOrd="0" parTransId="{852B5F19-2E96-46AE-9558-9F7B3217508A}" sibTransId="{06A78681-F20A-4987-AB9E-0E26E30A5817}"/>
    <dgm:cxn modelId="{FA176A2E-BC2F-4EEF-957B-9ACC4DADF73D}" type="presParOf" srcId="{177B32D5-8960-49F2-9685-30392B7DAEE5}" destId="{C23E2E18-8609-4FAA-A036-8F3C209776E8}" srcOrd="0" destOrd="0" presId="urn:microsoft.com/office/officeart/2008/layout/BendingPictureBlocks"/>
    <dgm:cxn modelId="{D7356544-6BB5-4FBB-878B-D27ACC6F7998}" type="presParOf" srcId="{C23E2E18-8609-4FAA-A036-8F3C209776E8}" destId="{090A8F7B-96C5-4C86-9CDA-C53E3B5422DA}" srcOrd="0" destOrd="0" presId="urn:microsoft.com/office/officeart/2008/layout/BendingPictureBlocks"/>
    <dgm:cxn modelId="{08D7A0EA-6A75-44FA-801A-55AFECAD9516}" type="presParOf" srcId="{C23E2E18-8609-4FAA-A036-8F3C209776E8}" destId="{762E2760-35A2-4F0C-A575-7ABF68490AD7}" srcOrd="1" destOrd="0" presId="urn:microsoft.com/office/officeart/2008/layout/BendingPictureBlocks"/>
    <dgm:cxn modelId="{CA0DE627-80D3-474A-8876-B9E1E4B2AF25}" type="presParOf" srcId="{177B32D5-8960-49F2-9685-30392B7DAEE5}" destId="{B8442EBD-5117-4E06-891F-22E5BC4877E6}" srcOrd="1" destOrd="0" presId="urn:microsoft.com/office/officeart/2008/layout/BendingPictureBlocks"/>
    <dgm:cxn modelId="{F9D809DC-2851-4F8F-A3B7-2E4F8A3C227A}" type="presParOf" srcId="{177B32D5-8960-49F2-9685-30392B7DAEE5}" destId="{C2AD416A-D21B-42B5-9161-E32C89BE9267}" srcOrd="2" destOrd="0" presId="urn:microsoft.com/office/officeart/2008/layout/BendingPictureBlocks"/>
    <dgm:cxn modelId="{817061B4-DAD7-4979-8D22-96598EBD7EC6}" type="presParOf" srcId="{C2AD416A-D21B-42B5-9161-E32C89BE9267}" destId="{FFF96435-1911-40E9-9F92-C19862FCE835}" srcOrd="0" destOrd="0" presId="urn:microsoft.com/office/officeart/2008/layout/BendingPictureBlocks"/>
    <dgm:cxn modelId="{2A70C59C-5680-4DEE-92C0-5B253831E0CD}" type="presParOf" srcId="{C2AD416A-D21B-42B5-9161-E32C89BE9267}" destId="{CD51105B-22A4-4F4F-B375-D86775D06B2B}" srcOrd="1" destOrd="0" presId="urn:microsoft.com/office/officeart/2008/layout/BendingPictureBlocks"/>
    <dgm:cxn modelId="{C0ADDABA-C22B-4E61-B150-033E79AFACF4}" type="presParOf" srcId="{177B32D5-8960-49F2-9685-30392B7DAEE5}" destId="{9DC13167-0D5B-4D7F-84E1-412EB20AC96F}" srcOrd="3" destOrd="0" presId="urn:microsoft.com/office/officeart/2008/layout/BendingPictureBlocks"/>
    <dgm:cxn modelId="{178D4D9F-A946-4C0A-9D8F-4BF501753DF2}" type="presParOf" srcId="{177B32D5-8960-49F2-9685-30392B7DAEE5}" destId="{F853F97E-24F5-4395-A8C2-7A3D3C7436EA}" srcOrd="4" destOrd="0" presId="urn:microsoft.com/office/officeart/2008/layout/BendingPictureBlocks"/>
    <dgm:cxn modelId="{0E31906B-AFB2-4A40-9D73-147CCC463C0E}" type="presParOf" srcId="{F853F97E-24F5-4395-A8C2-7A3D3C7436EA}" destId="{87733378-C1F6-4FD8-AFFD-05F3686B1972}" srcOrd="0" destOrd="0" presId="urn:microsoft.com/office/officeart/2008/layout/BendingPictureBlocks"/>
    <dgm:cxn modelId="{35D302A4-1D06-4BC7-A1CD-6FEAF5DD9251}" type="presParOf" srcId="{F853F97E-24F5-4395-A8C2-7A3D3C7436EA}" destId="{B421BBAB-DCA3-4959-B44A-F585A418999B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EF9D96-0E14-4F6C-B3E7-7AD266D6BCF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C58E9EB-86B6-44D7-B9DD-6DC4CB58392C}">
      <dgm:prSet phldrT="[Текст]"/>
      <dgm:spPr/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Поработала с </a:t>
          </a:r>
          <a:r>
            <a:rPr lang="en-US" dirty="0" err="1" smtClean="0">
              <a:solidFill>
                <a:schemeClr val="bg1"/>
              </a:solidFill>
            </a:rPr>
            <a:t>GitLab</a:t>
          </a:r>
          <a:endParaRPr lang="ru-RU" dirty="0">
            <a:solidFill>
              <a:schemeClr val="bg1"/>
            </a:solidFill>
          </a:endParaRPr>
        </a:p>
      </dgm:t>
    </dgm:pt>
    <dgm:pt modelId="{F904E10B-74B0-4EA8-8DB8-C0333744AB7A}" type="parTrans" cxnId="{88A56E31-5BBA-474C-A650-2146042AA95F}">
      <dgm:prSet/>
      <dgm:spPr/>
      <dgm:t>
        <a:bodyPr/>
        <a:lstStyle/>
        <a:p>
          <a:endParaRPr lang="ru-RU"/>
        </a:p>
      </dgm:t>
    </dgm:pt>
    <dgm:pt modelId="{39BD6769-D970-4602-A7C3-28AD54580EFC}" type="sibTrans" cxnId="{88A56E31-5BBA-474C-A650-2146042AA95F}">
      <dgm:prSet/>
      <dgm:spPr/>
      <dgm:t>
        <a:bodyPr/>
        <a:lstStyle/>
        <a:p>
          <a:endParaRPr lang="ru-RU"/>
        </a:p>
      </dgm:t>
    </dgm:pt>
    <dgm:pt modelId="{475D6ED8-CA19-4BCC-9FDE-3AA2B27D334A}">
      <dgm:prSet phldrT="[Текст]"/>
      <dgm:spPr/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Немного разобралась в </a:t>
          </a:r>
          <a:r>
            <a:rPr lang="ru-RU" dirty="0" err="1" smtClean="0">
              <a:solidFill>
                <a:schemeClr val="bg1"/>
              </a:solidFill>
            </a:rPr>
            <a:t>реакте</a:t>
          </a:r>
          <a:r>
            <a:rPr lang="ru-RU" dirty="0" smtClean="0">
              <a:solidFill>
                <a:schemeClr val="bg1"/>
              </a:solidFill>
            </a:rPr>
            <a:t> и </a:t>
          </a:r>
          <a:r>
            <a:rPr lang="en-US" dirty="0" err="1" smtClean="0">
              <a:solidFill>
                <a:schemeClr val="bg1"/>
              </a:solidFill>
            </a:rPr>
            <a:t>ts</a:t>
          </a:r>
          <a:endParaRPr lang="ru-RU" dirty="0">
            <a:solidFill>
              <a:schemeClr val="bg1"/>
            </a:solidFill>
          </a:endParaRPr>
        </a:p>
      </dgm:t>
    </dgm:pt>
    <dgm:pt modelId="{5855A4EA-CA29-497D-87C8-83A590166A22}" type="parTrans" cxnId="{A7FB9125-3575-4CA7-8C28-88E94782ABE5}">
      <dgm:prSet/>
      <dgm:spPr/>
      <dgm:t>
        <a:bodyPr/>
        <a:lstStyle/>
        <a:p>
          <a:endParaRPr lang="ru-RU"/>
        </a:p>
      </dgm:t>
    </dgm:pt>
    <dgm:pt modelId="{4C262CA4-ADAE-488B-8112-F60084233BCB}" type="sibTrans" cxnId="{A7FB9125-3575-4CA7-8C28-88E94782ABE5}">
      <dgm:prSet/>
      <dgm:spPr/>
      <dgm:t>
        <a:bodyPr/>
        <a:lstStyle/>
        <a:p>
          <a:endParaRPr lang="ru-RU"/>
        </a:p>
      </dgm:t>
    </dgm:pt>
    <dgm:pt modelId="{A116A870-D5E8-4DD6-85A9-2008970A12CA}">
      <dgm:prSet phldrT="[Текст]"/>
      <dgm:spPr/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Также с </a:t>
          </a:r>
          <a:r>
            <a:rPr lang="en-US" dirty="0" err="1" smtClean="0">
              <a:solidFill>
                <a:schemeClr val="bg1"/>
              </a:solidFill>
            </a:rPr>
            <a:t>sql</a:t>
          </a:r>
          <a:r>
            <a:rPr lang="en-US" dirty="0" smtClean="0">
              <a:solidFill>
                <a:schemeClr val="bg1"/>
              </a:solidFill>
            </a:rPr>
            <a:t>, </a:t>
          </a:r>
          <a:r>
            <a:rPr lang="en-US" dirty="0" err="1" smtClean="0">
              <a:solidFill>
                <a:schemeClr val="bg1"/>
              </a:solidFill>
            </a:rPr>
            <a:t>mssql</a:t>
          </a:r>
          <a:r>
            <a:rPr lang="en-US" dirty="0" smtClean="0">
              <a:solidFill>
                <a:schemeClr val="bg1"/>
              </a:solidFill>
            </a:rPr>
            <a:t>, select-</a:t>
          </a:r>
          <a:r>
            <a:rPr lang="ru-RU" dirty="0" smtClean="0">
              <a:solidFill>
                <a:schemeClr val="bg1"/>
              </a:solidFill>
            </a:rPr>
            <a:t>запросами и подключением к </a:t>
          </a:r>
          <a:endParaRPr lang="ru-RU" dirty="0">
            <a:solidFill>
              <a:schemeClr val="bg1"/>
            </a:solidFill>
          </a:endParaRPr>
        </a:p>
      </dgm:t>
    </dgm:pt>
    <dgm:pt modelId="{B3E1BA64-87E3-4804-A39A-46DE72EF3EE2}" type="parTrans" cxnId="{D3FD86CE-9728-40A3-A686-D3BB0EACD5C3}">
      <dgm:prSet/>
      <dgm:spPr/>
      <dgm:t>
        <a:bodyPr/>
        <a:lstStyle/>
        <a:p>
          <a:endParaRPr lang="ru-RU"/>
        </a:p>
      </dgm:t>
    </dgm:pt>
    <dgm:pt modelId="{A69940AE-1F0B-4A59-9804-8C30127821E1}" type="sibTrans" cxnId="{D3FD86CE-9728-40A3-A686-D3BB0EACD5C3}">
      <dgm:prSet/>
      <dgm:spPr/>
      <dgm:t>
        <a:bodyPr/>
        <a:lstStyle/>
        <a:p>
          <a:endParaRPr lang="ru-RU"/>
        </a:p>
      </dgm:t>
    </dgm:pt>
    <dgm:pt modelId="{94121258-3396-42C5-B7E0-A94F88AD6477}">
      <dgm:prSet phldrT="[Текст]"/>
      <dgm:spPr/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Попробовала себя в разработке на </a:t>
          </a:r>
          <a:r>
            <a:rPr lang="en-US" dirty="0" err="1" smtClean="0">
              <a:solidFill>
                <a:schemeClr val="bg1"/>
              </a:solidFill>
            </a:rPr>
            <a:t>c#</a:t>
          </a:r>
          <a:endParaRPr lang="ru-RU" dirty="0">
            <a:solidFill>
              <a:schemeClr val="bg1"/>
            </a:solidFill>
          </a:endParaRPr>
        </a:p>
      </dgm:t>
    </dgm:pt>
    <dgm:pt modelId="{E7478667-21A5-46B4-B0A7-BAC3AD13A76F}" type="parTrans" cxnId="{461BDF74-0D75-4249-AFD5-8EAE99DEE8E7}">
      <dgm:prSet/>
      <dgm:spPr/>
      <dgm:t>
        <a:bodyPr/>
        <a:lstStyle/>
        <a:p>
          <a:endParaRPr lang="ru-RU"/>
        </a:p>
      </dgm:t>
    </dgm:pt>
    <dgm:pt modelId="{65658183-3AC3-4A21-9C19-51E00F2BD12C}" type="sibTrans" cxnId="{461BDF74-0D75-4249-AFD5-8EAE99DEE8E7}">
      <dgm:prSet/>
      <dgm:spPr/>
      <dgm:t>
        <a:bodyPr/>
        <a:lstStyle/>
        <a:p>
          <a:endParaRPr lang="ru-RU"/>
        </a:p>
      </dgm:t>
    </dgm:pt>
    <dgm:pt modelId="{32E82CF7-C636-4C2D-A564-656302F66D64}" type="pres">
      <dgm:prSet presAssocID="{F8EF9D96-0E14-4F6C-B3E7-7AD266D6BCF0}" presName="Name0" presStyleCnt="0">
        <dgm:presLayoutVars>
          <dgm:dir/>
          <dgm:resizeHandles val="exact"/>
        </dgm:presLayoutVars>
      </dgm:prSet>
      <dgm:spPr/>
    </dgm:pt>
    <dgm:pt modelId="{A17DB6D3-BBBC-40E8-AB67-D0E3FD95EF27}" type="pres">
      <dgm:prSet presAssocID="{DC58E9EB-86B6-44D7-B9DD-6DC4CB58392C}" presName="compNode" presStyleCnt="0"/>
      <dgm:spPr/>
    </dgm:pt>
    <dgm:pt modelId="{C47B327D-A5A7-4D1B-AE01-0640D597FB4D}" type="pres">
      <dgm:prSet presAssocID="{DC58E9EB-86B6-44D7-B9DD-6DC4CB58392C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0D40BBD-F931-4CC2-8FE0-9EB0B6F71BC2}" type="pres">
      <dgm:prSet presAssocID="{DC58E9EB-86B6-44D7-B9DD-6DC4CB58392C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DBFBD0-6B31-4C03-AA02-B4FF983F1AB7}" type="pres">
      <dgm:prSet presAssocID="{39BD6769-D970-4602-A7C3-28AD54580EFC}" presName="sibTrans" presStyleLbl="sibTrans2D1" presStyleIdx="0" presStyleCnt="0"/>
      <dgm:spPr/>
    </dgm:pt>
    <dgm:pt modelId="{7FCD0092-FF50-4E9A-B0E5-3AB1216C2974}" type="pres">
      <dgm:prSet presAssocID="{475D6ED8-CA19-4BCC-9FDE-3AA2B27D334A}" presName="compNode" presStyleCnt="0"/>
      <dgm:spPr/>
    </dgm:pt>
    <dgm:pt modelId="{998EFEE6-4C55-4AF7-90ED-357CD20670A1}" type="pres">
      <dgm:prSet presAssocID="{475D6ED8-CA19-4BCC-9FDE-3AA2B27D334A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9B79036A-C9F2-4C51-BBF8-2CB670895E2D}" type="pres">
      <dgm:prSet presAssocID="{475D6ED8-CA19-4BCC-9FDE-3AA2B27D334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2F49CE-D085-426E-A503-6F7D7F467700}" type="pres">
      <dgm:prSet presAssocID="{4C262CA4-ADAE-488B-8112-F60084233BCB}" presName="sibTrans" presStyleLbl="sibTrans2D1" presStyleIdx="0" presStyleCnt="0"/>
      <dgm:spPr/>
    </dgm:pt>
    <dgm:pt modelId="{2785EAEB-AF83-4EEF-884B-6FCA662C6498}" type="pres">
      <dgm:prSet presAssocID="{A116A870-D5E8-4DD6-85A9-2008970A12CA}" presName="compNode" presStyleCnt="0"/>
      <dgm:spPr/>
    </dgm:pt>
    <dgm:pt modelId="{BD34E6E5-328B-4ECC-B1CC-55F0E893BAED}" type="pres">
      <dgm:prSet presAssocID="{A116A870-D5E8-4DD6-85A9-2008970A12CA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82013CB5-41F1-455B-8015-FA04E1E535A9}" type="pres">
      <dgm:prSet presAssocID="{A116A870-D5E8-4DD6-85A9-2008970A12CA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D21A36-EB2D-49A4-AAE8-A869C3BE0102}" type="pres">
      <dgm:prSet presAssocID="{A69940AE-1F0B-4A59-9804-8C30127821E1}" presName="sibTrans" presStyleLbl="sibTrans2D1" presStyleIdx="0" presStyleCnt="0"/>
      <dgm:spPr/>
    </dgm:pt>
    <dgm:pt modelId="{F5C38509-2183-403C-BB0F-83DCD5173543}" type="pres">
      <dgm:prSet presAssocID="{94121258-3396-42C5-B7E0-A94F88AD6477}" presName="compNode" presStyleCnt="0"/>
      <dgm:spPr/>
    </dgm:pt>
    <dgm:pt modelId="{D9614EAC-2B79-4D38-817A-B7E21F0D88BA}" type="pres">
      <dgm:prSet presAssocID="{94121258-3396-42C5-B7E0-A94F88AD6477}" presName="pictRect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A96A0601-3219-48AB-BA6A-58F639F92F8B}" type="pres">
      <dgm:prSet presAssocID="{94121258-3396-42C5-B7E0-A94F88AD647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3855552-1E17-4BA8-AFA2-067515833C21}" type="presOf" srcId="{475D6ED8-CA19-4BCC-9FDE-3AA2B27D334A}" destId="{9B79036A-C9F2-4C51-BBF8-2CB670895E2D}" srcOrd="0" destOrd="0" presId="urn:microsoft.com/office/officeart/2005/8/layout/pList1"/>
    <dgm:cxn modelId="{88A56E31-5BBA-474C-A650-2146042AA95F}" srcId="{F8EF9D96-0E14-4F6C-B3E7-7AD266D6BCF0}" destId="{DC58E9EB-86B6-44D7-B9DD-6DC4CB58392C}" srcOrd="0" destOrd="0" parTransId="{F904E10B-74B0-4EA8-8DB8-C0333744AB7A}" sibTransId="{39BD6769-D970-4602-A7C3-28AD54580EFC}"/>
    <dgm:cxn modelId="{2B2FD7AC-66F6-46A4-8665-705FF8DA4CBE}" type="presOf" srcId="{39BD6769-D970-4602-A7C3-28AD54580EFC}" destId="{19DBFBD0-6B31-4C03-AA02-B4FF983F1AB7}" srcOrd="0" destOrd="0" presId="urn:microsoft.com/office/officeart/2005/8/layout/pList1"/>
    <dgm:cxn modelId="{A7FB9125-3575-4CA7-8C28-88E94782ABE5}" srcId="{F8EF9D96-0E14-4F6C-B3E7-7AD266D6BCF0}" destId="{475D6ED8-CA19-4BCC-9FDE-3AA2B27D334A}" srcOrd="1" destOrd="0" parTransId="{5855A4EA-CA29-497D-87C8-83A590166A22}" sibTransId="{4C262CA4-ADAE-488B-8112-F60084233BCB}"/>
    <dgm:cxn modelId="{CCFBE621-830E-4F53-842E-33AE383E03C3}" type="presOf" srcId="{F8EF9D96-0E14-4F6C-B3E7-7AD266D6BCF0}" destId="{32E82CF7-C636-4C2D-A564-656302F66D64}" srcOrd="0" destOrd="0" presId="urn:microsoft.com/office/officeart/2005/8/layout/pList1"/>
    <dgm:cxn modelId="{4D3EECB1-9707-4BD2-ABD3-1B8CC27D0705}" type="presOf" srcId="{A116A870-D5E8-4DD6-85A9-2008970A12CA}" destId="{82013CB5-41F1-455B-8015-FA04E1E535A9}" srcOrd="0" destOrd="0" presId="urn:microsoft.com/office/officeart/2005/8/layout/pList1"/>
    <dgm:cxn modelId="{BD2DE663-E374-461A-9134-78E9F50D8C71}" type="presOf" srcId="{94121258-3396-42C5-B7E0-A94F88AD6477}" destId="{A96A0601-3219-48AB-BA6A-58F639F92F8B}" srcOrd="0" destOrd="0" presId="urn:microsoft.com/office/officeart/2005/8/layout/pList1"/>
    <dgm:cxn modelId="{0BA87192-4B8D-4D44-BD8D-8AEE01BF2A4D}" type="presOf" srcId="{DC58E9EB-86B6-44D7-B9DD-6DC4CB58392C}" destId="{30D40BBD-F931-4CC2-8FE0-9EB0B6F71BC2}" srcOrd="0" destOrd="0" presId="urn:microsoft.com/office/officeart/2005/8/layout/pList1"/>
    <dgm:cxn modelId="{915CE5CF-0DDE-4867-AB27-0CA374A21DA0}" type="presOf" srcId="{4C262CA4-ADAE-488B-8112-F60084233BCB}" destId="{452F49CE-D085-426E-A503-6F7D7F467700}" srcOrd="0" destOrd="0" presId="urn:microsoft.com/office/officeart/2005/8/layout/pList1"/>
    <dgm:cxn modelId="{461BDF74-0D75-4249-AFD5-8EAE99DEE8E7}" srcId="{F8EF9D96-0E14-4F6C-B3E7-7AD266D6BCF0}" destId="{94121258-3396-42C5-B7E0-A94F88AD6477}" srcOrd="3" destOrd="0" parTransId="{E7478667-21A5-46B4-B0A7-BAC3AD13A76F}" sibTransId="{65658183-3AC3-4A21-9C19-51E00F2BD12C}"/>
    <dgm:cxn modelId="{D3FD86CE-9728-40A3-A686-D3BB0EACD5C3}" srcId="{F8EF9D96-0E14-4F6C-B3E7-7AD266D6BCF0}" destId="{A116A870-D5E8-4DD6-85A9-2008970A12CA}" srcOrd="2" destOrd="0" parTransId="{B3E1BA64-87E3-4804-A39A-46DE72EF3EE2}" sibTransId="{A69940AE-1F0B-4A59-9804-8C30127821E1}"/>
    <dgm:cxn modelId="{8EAE39D1-2FA8-46BC-8407-9C1F92CE1A97}" type="presOf" srcId="{A69940AE-1F0B-4A59-9804-8C30127821E1}" destId="{6ED21A36-EB2D-49A4-AAE8-A869C3BE0102}" srcOrd="0" destOrd="0" presId="urn:microsoft.com/office/officeart/2005/8/layout/pList1"/>
    <dgm:cxn modelId="{3051FA06-CC8A-415A-8EEE-325EF584659B}" type="presParOf" srcId="{32E82CF7-C636-4C2D-A564-656302F66D64}" destId="{A17DB6D3-BBBC-40E8-AB67-D0E3FD95EF27}" srcOrd="0" destOrd="0" presId="urn:microsoft.com/office/officeart/2005/8/layout/pList1"/>
    <dgm:cxn modelId="{B59B565B-1815-481E-808D-3D855A9885FE}" type="presParOf" srcId="{A17DB6D3-BBBC-40E8-AB67-D0E3FD95EF27}" destId="{C47B327D-A5A7-4D1B-AE01-0640D597FB4D}" srcOrd="0" destOrd="0" presId="urn:microsoft.com/office/officeart/2005/8/layout/pList1"/>
    <dgm:cxn modelId="{342342F9-FFCC-4826-B082-5A96ED2FF581}" type="presParOf" srcId="{A17DB6D3-BBBC-40E8-AB67-D0E3FD95EF27}" destId="{30D40BBD-F931-4CC2-8FE0-9EB0B6F71BC2}" srcOrd="1" destOrd="0" presId="urn:microsoft.com/office/officeart/2005/8/layout/pList1"/>
    <dgm:cxn modelId="{203223C0-751F-47A9-B92F-CFDF947DC642}" type="presParOf" srcId="{32E82CF7-C636-4C2D-A564-656302F66D64}" destId="{19DBFBD0-6B31-4C03-AA02-B4FF983F1AB7}" srcOrd="1" destOrd="0" presId="urn:microsoft.com/office/officeart/2005/8/layout/pList1"/>
    <dgm:cxn modelId="{29F8D322-C803-4768-B3F8-BF6A5480DA0B}" type="presParOf" srcId="{32E82CF7-C636-4C2D-A564-656302F66D64}" destId="{7FCD0092-FF50-4E9A-B0E5-3AB1216C2974}" srcOrd="2" destOrd="0" presId="urn:microsoft.com/office/officeart/2005/8/layout/pList1"/>
    <dgm:cxn modelId="{40101310-EF4D-4831-AB13-E2B69754C5FF}" type="presParOf" srcId="{7FCD0092-FF50-4E9A-B0E5-3AB1216C2974}" destId="{998EFEE6-4C55-4AF7-90ED-357CD20670A1}" srcOrd="0" destOrd="0" presId="urn:microsoft.com/office/officeart/2005/8/layout/pList1"/>
    <dgm:cxn modelId="{A4532325-0E2A-4CCD-911E-B4FA4E047744}" type="presParOf" srcId="{7FCD0092-FF50-4E9A-B0E5-3AB1216C2974}" destId="{9B79036A-C9F2-4C51-BBF8-2CB670895E2D}" srcOrd="1" destOrd="0" presId="urn:microsoft.com/office/officeart/2005/8/layout/pList1"/>
    <dgm:cxn modelId="{734369FB-2C13-4A06-B107-CF98BA1F2186}" type="presParOf" srcId="{32E82CF7-C636-4C2D-A564-656302F66D64}" destId="{452F49CE-D085-426E-A503-6F7D7F467700}" srcOrd="3" destOrd="0" presId="urn:microsoft.com/office/officeart/2005/8/layout/pList1"/>
    <dgm:cxn modelId="{A8B19DDD-D261-47CF-895C-2DCEE6093B5E}" type="presParOf" srcId="{32E82CF7-C636-4C2D-A564-656302F66D64}" destId="{2785EAEB-AF83-4EEF-884B-6FCA662C6498}" srcOrd="4" destOrd="0" presId="urn:microsoft.com/office/officeart/2005/8/layout/pList1"/>
    <dgm:cxn modelId="{E3242DD2-DBA6-4228-8C5A-65512CF7512A}" type="presParOf" srcId="{2785EAEB-AF83-4EEF-884B-6FCA662C6498}" destId="{BD34E6E5-328B-4ECC-B1CC-55F0E893BAED}" srcOrd="0" destOrd="0" presId="urn:microsoft.com/office/officeart/2005/8/layout/pList1"/>
    <dgm:cxn modelId="{48C70964-D649-4857-96A2-059A78259464}" type="presParOf" srcId="{2785EAEB-AF83-4EEF-884B-6FCA662C6498}" destId="{82013CB5-41F1-455B-8015-FA04E1E535A9}" srcOrd="1" destOrd="0" presId="urn:microsoft.com/office/officeart/2005/8/layout/pList1"/>
    <dgm:cxn modelId="{8DF08B38-7587-4655-8EB9-1A855EDD86A6}" type="presParOf" srcId="{32E82CF7-C636-4C2D-A564-656302F66D64}" destId="{6ED21A36-EB2D-49A4-AAE8-A869C3BE0102}" srcOrd="5" destOrd="0" presId="urn:microsoft.com/office/officeart/2005/8/layout/pList1"/>
    <dgm:cxn modelId="{91F718F2-0CB2-4F25-955F-3C604A5179FF}" type="presParOf" srcId="{32E82CF7-C636-4C2D-A564-656302F66D64}" destId="{F5C38509-2183-403C-BB0F-83DCD5173543}" srcOrd="6" destOrd="0" presId="urn:microsoft.com/office/officeart/2005/8/layout/pList1"/>
    <dgm:cxn modelId="{B1AC4252-14E8-4A7B-8BB2-9C392130A618}" type="presParOf" srcId="{F5C38509-2183-403C-BB0F-83DCD5173543}" destId="{D9614EAC-2B79-4D38-817A-B7E21F0D88BA}" srcOrd="0" destOrd="0" presId="urn:microsoft.com/office/officeart/2005/8/layout/pList1"/>
    <dgm:cxn modelId="{69EF86DE-E3C9-4BF3-B49C-DC3CF9D7E788}" type="presParOf" srcId="{F5C38509-2183-403C-BB0F-83DCD5173543}" destId="{A96A0601-3219-48AB-BA6A-58F639F92F8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EA4A5B-B312-4D42-BAA1-CAE9055AA69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33F0AB-C776-4DD6-95FF-CDD4C6C3E39F}">
      <dgm:prSet phldrT="[Текст]"/>
      <dgm:spPr/>
      <dgm:t>
        <a:bodyPr/>
        <a:lstStyle/>
        <a:p>
          <a:r>
            <a:rPr lang="ru-RU" dirty="0" smtClean="0"/>
            <a:t>Лучший мастер на все руки)</a:t>
          </a:r>
          <a:endParaRPr lang="ru-RU" dirty="0"/>
        </a:p>
      </dgm:t>
    </dgm:pt>
    <dgm:pt modelId="{FD80CBB0-55B8-448D-ABDC-5FE2185130E8}" type="parTrans" cxnId="{7615C5A5-2460-4C0B-AA06-DDA9DE6BFEC0}">
      <dgm:prSet/>
      <dgm:spPr/>
      <dgm:t>
        <a:bodyPr/>
        <a:lstStyle/>
        <a:p>
          <a:endParaRPr lang="ru-RU"/>
        </a:p>
      </dgm:t>
    </dgm:pt>
    <dgm:pt modelId="{99D238C7-91C2-466D-8D43-0B8934D0738A}" type="sibTrans" cxnId="{7615C5A5-2460-4C0B-AA06-DDA9DE6BFEC0}">
      <dgm:prSet/>
      <dgm:spPr/>
      <dgm:t>
        <a:bodyPr/>
        <a:lstStyle/>
        <a:p>
          <a:endParaRPr lang="ru-RU"/>
        </a:p>
      </dgm:t>
    </dgm:pt>
    <dgm:pt modelId="{B3DDC432-2FCE-43D6-9478-596668DEB195}">
      <dgm:prSet phldrT="[Текст]"/>
      <dgm:spPr/>
      <dgm:t>
        <a:bodyPr/>
        <a:lstStyle/>
        <a:p>
          <a:r>
            <a:rPr lang="ru-RU" dirty="0" smtClean="0"/>
            <a:t>Потрясающий тех-эксперт</a:t>
          </a:r>
          <a:endParaRPr lang="ru-RU" dirty="0"/>
        </a:p>
      </dgm:t>
    </dgm:pt>
    <dgm:pt modelId="{F11E5367-05C2-4FED-8D4B-448CD26FFD96}" type="parTrans" cxnId="{6D97757D-1586-47CF-9D79-711D5DDFE05B}">
      <dgm:prSet/>
      <dgm:spPr/>
      <dgm:t>
        <a:bodyPr/>
        <a:lstStyle/>
        <a:p>
          <a:endParaRPr lang="ru-RU"/>
        </a:p>
      </dgm:t>
    </dgm:pt>
    <dgm:pt modelId="{7DF9D79B-A459-4B91-86F0-B0CBADB55B36}" type="sibTrans" cxnId="{6D97757D-1586-47CF-9D79-711D5DDFE05B}">
      <dgm:prSet/>
      <dgm:spPr/>
      <dgm:t>
        <a:bodyPr/>
        <a:lstStyle/>
        <a:p>
          <a:endParaRPr lang="ru-RU"/>
        </a:p>
      </dgm:t>
    </dgm:pt>
    <dgm:pt modelId="{5701FD59-4B89-4D04-A4FB-CCC4FAA7DB57}">
      <dgm:prSet phldrT="[Текст]"/>
      <dgm:spPr/>
      <dgm:t>
        <a:bodyPr/>
        <a:lstStyle/>
        <a:p>
          <a:r>
            <a:rPr lang="ru-RU" dirty="0" smtClean="0"/>
            <a:t>Спасибо за помощь </a:t>
          </a:r>
          <a:endParaRPr lang="ru-RU" dirty="0"/>
        </a:p>
      </dgm:t>
    </dgm:pt>
    <dgm:pt modelId="{F24894DA-3C82-4449-9ACD-1D9A074B7960}" type="parTrans" cxnId="{76A94A39-3F28-481C-BC67-4D9A68351BE3}">
      <dgm:prSet/>
      <dgm:spPr/>
      <dgm:t>
        <a:bodyPr/>
        <a:lstStyle/>
        <a:p>
          <a:endParaRPr lang="ru-RU"/>
        </a:p>
      </dgm:t>
    </dgm:pt>
    <dgm:pt modelId="{22BF468D-A3FD-4DFA-B4E9-B35D42FD478A}" type="sibTrans" cxnId="{76A94A39-3F28-481C-BC67-4D9A68351BE3}">
      <dgm:prSet/>
      <dgm:spPr/>
      <dgm:t>
        <a:bodyPr/>
        <a:lstStyle/>
        <a:p>
          <a:endParaRPr lang="ru-RU"/>
        </a:p>
      </dgm:t>
    </dgm:pt>
    <dgm:pt modelId="{76BC6F38-6D70-45ED-B57F-FA0AFFB2FFF4}">
      <dgm:prSet phldrT="[Текст]"/>
      <dgm:spPr/>
      <dgm:t>
        <a:bodyPr/>
        <a:lstStyle/>
        <a:p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endParaRPr lang="ru-RU" dirty="0"/>
        </a:p>
      </dgm:t>
    </dgm:pt>
    <dgm:pt modelId="{7E06079E-62B5-43F4-89EC-14CB2E4B734E}" type="parTrans" cxnId="{CB46FF64-FC93-4C43-AADA-B2CF6290BA21}">
      <dgm:prSet/>
      <dgm:spPr/>
      <dgm:t>
        <a:bodyPr/>
        <a:lstStyle/>
        <a:p>
          <a:endParaRPr lang="ru-RU"/>
        </a:p>
      </dgm:t>
    </dgm:pt>
    <dgm:pt modelId="{D1516503-004D-47B1-A7A3-9A925FD35815}" type="sibTrans" cxnId="{CB46FF64-FC93-4C43-AADA-B2CF6290BA21}">
      <dgm:prSet/>
      <dgm:spPr/>
      <dgm:t>
        <a:bodyPr/>
        <a:lstStyle/>
        <a:p>
          <a:endParaRPr lang="ru-RU"/>
        </a:p>
      </dgm:t>
    </dgm:pt>
    <dgm:pt modelId="{E5EF6108-0009-47DF-B622-F0F8428B5925}">
      <dgm:prSet phldrT="[Текст]"/>
      <dgm:spPr/>
      <dgm:t>
        <a:bodyPr/>
        <a:lstStyle/>
        <a:p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endParaRPr lang="ru-RU" dirty="0"/>
        </a:p>
      </dgm:t>
    </dgm:pt>
    <dgm:pt modelId="{4CBD0F5A-5585-443D-BFA6-298AE64D9BA4}" type="parTrans" cxnId="{FEB02C04-F750-44AC-92CA-79E7177B0768}">
      <dgm:prSet/>
      <dgm:spPr/>
      <dgm:t>
        <a:bodyPr/>
        <a:lstStyle/>
        <a:p>
          <a:endParaRPr lang="ru-RU"/>
        </a:p>
      </dgm:t>
    </dgm:pt>
    <dgm:pt modelId="{DCA36907-29B4-4CC1-9902-826D51C31063}" type="sibTrans" cxnId="{FEB02C04-F750-44AC-92CA-79E7177B0768}">
      <dgm:prSet/>
      <dgm:spPr/>
      <dgm:t>
        <a:bodyPr/>
        <a:lstStyle/>
        <a:p>
          <a:endParaRPr lang="ru-RU"/>
        </a:p>
      </dgm:t>
    </dgm:pt>
    <dgm:pt modelId="{D3DE7F8D-079F-4E1E-8136-53D5161ECBD0}">
      <dgm:prSet phldrT="[Текст]"/>
      <dgm:spPr/>
      <dgm:t>
        <a:bodyPr/>
        <a:lstStyle/>
        <a:p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endParaRPr lang="ru-RU" dirty="0"/>
        </a:p>
      </dgm:t>
    </dgm:pt>
    <dgm:pt modelId="{A5D25B5A-1E2E-4AD7-BBA6-9AC6684DD612}" type="parTrans" cxnId="{663B4F4C-F6DB-498E-ADE2-44C576AEEABC}">
      <dgm:prSet/>
      <dgm:spPr/>
      <dgm:t>
        <a:bodyPr/>
        <a:lstStyle/>
        <a:p>
          <a:endParaRPr lang="ru-RU"/>
        </a:p>
      </dgm:t>
    </dgm:pt>
    <dgm:pt modelId="{84554D2D-4B1D-40E3-8A03-EA6C456AA226}" type="sibTrans" cxnId="{663B4F4C-F6DB-498E-ADE2-44C576AEEABC}">
      <dgm:prSet/>
      <dgm:spPr/>
      <dgm:t>
        <a:bodyPr/>
        <a:lstStyle/>
        <a:p>
          <a:endParaRPr lang="ru-RU"/>
        </a:p>
      </dgm:t>
    </dgm:pt>
    <dgm:pt modelId="{488308CA-EEBE-44EC-A515-B3615E107C5E}">
      <dgm:prSet phldrT="[Текст]"/>
      <dgm:spPr/>
      <dgm:t>
        <a:bodyPr/>
        <a:lstStyle/>
        <a:p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endParaRPr lang="ru-RU" dirty="0"/>
        </a:p>
      </dgm:t>
    </dgm:pt>
    <dgm:pt modelId="{5C645BF8-6DDE-45DF-A82F-8F74475C55B8}" type="parTrans" cxnId="{58440EFD-F260-4B89-86D2-84413C8DC93F}">
      <dgm:prSet/>
      <dgm:spPr/>
      <dgm:t>
        <a:bodyPr/>
        <a:lstStyle/>
        <a:p>
          <a:endParaRPr lang="ru-RU"/>
        </a:p>
      </dgm:t>
    </dgm:pt>
    <dgm:pt modelId="{94A043D4-7F99-4D43-B75C-522C4A70B5A2}" type="sibTrans" cxnId="{58440EFD-F260-4B89-86D2-84413C8DC93F}">
      <dgm:prSet/>
      <dgm:spPr/>
      <dgm:t>
        <a:bodyPr/>
        <a:lstStyle/>
        <a:p>
          <a:endParaRPr lang="ru-RU"/>
        </a:p>
      </dgm:t>
    </dgm:pt>
    <dgm:pt modelId="{D2D2F6FD-D58D-4919-B594-C9E9C947721B}">
      <dgm:prSet phldrT="[Текст]"/>
      <dgm:spPr/>
      <dgm:t>
        <a:bodyPr/>
        <a:lstStyle/>
        <a:p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/>
          </a:r>
          <a:br>
            <a:rPr lang="ru-RU" dirty="0" smtClean="0"/>
          </a:br>
          <a:endParaRPr lang="ru-RU" dirty="0"/>
        </a:p>
      </dgm:t>
    </dgm:pt>
    <dgm:pt modelId="{7A2355FC-8C90-434B-9CD5-849F7E6EE64B}" type="parTrans" cxnId="{17941992-FCBD-4B3F-AD19-5D3D434367B7}">
      <dgm:prSet/>
      <dgm:spPr/>
      <dgm:t>
        <a:bodyPr/>
        <a:lstStyle/>
        <a:p>
          <a:endParaRPr lang="ru-RU"/>
        </a:p>
      </dgm:t>
    </dgm:pt>
    <dgm:pt modelId="{D7C6D29F-FEE0-4FF6-937D-ADABB1B08A7A}" type="sibTrans" cxnId="{17941992-FCBD-4B3F-AD19-5D3D434367B7}">
      <dgm:prSet/>
      <dgm:spPr/>
      <dgm:t>
        <a:bodyPr/>
        <a:lstStyle/>
        <a:p>
          <a:endParaRPr lang="ru-RU"/>
        </a:p>
      </dgm:t>
    </dgm:pt>
    <dgm:pt modelId="{FC71FD1F-0FC6-4CD0-9173-F8558EFB74EC}" type="pres">
      <dgm:prSet presAssocID="{12EA4A5B-B312-4D42-BAA1-CAE9055AA69F}" presName="Name0" presStyleCnt="0">
        <dgm:presLayoutVars>
          <dgm:dir/>
          <dgm:resizeHandles val="exact"/>
        </dgm:presLayoutVars>
      </dgm:prSet>
      <dgm:spPr/>
    </dgm:pt>
    <dgm:pt modelId="{ADC763B1-0DE1-4379-9E1C-8CA18D79035D}" type="pres">
      <dgm:prSet presAssocID="{B233F0AB-C776-4DD6-95FF-CDD4C6C3E39F}" presName="composite" presStyleCnt="0"/>
      <dgm:spPr/>
    </dgm:pt>
    <dgm:pt modelId="{90D96800-D656-49D5-B49F-589485A46092}" type="pres">
      <dgm:prSet presAssocID="{B233F0AB-C776-4DD6-95FF-CDD4C6C3E39F}" presName="rect1" presStyleLbl="b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76D938D2-65D8-4519-8930-A7AFB468F443}" type="pres">
      <dgm:prSet presAssocID="{B233F0AB-C776-4DD6-95FF-CDD4C6C3E39F}" presName="wedgeRectCallout1" presStyleLbl="node1" presStyleIdx="0" presStyleCnt="8">
        <dgm:presLayoutVars>
          <dgm:bulletEnabled val="1"/>
        </dgm:presLayoutVars>
      </dgm:prSet>
      <dgm:spPr/>
    </dgm:pt>
    <dgm:pt modelId="{E6225215-CF44-4B12-A8A6-55C15CC16E1E}" type="pres">
      <dgm:prSet presAssocID="{99D238C7-91C2-466D-8D43-0B8934D0738A}" presName="sibTrans" presStyleCnt="0"/>
      <dgm:spPr/>
    </dgm:pt>
    <dgm:pt modelId="{8FA4C930-32A7-4416-A425-6F0021D16839}" type="pres">
      <dgm:prSet presAssocID="{B3DDC432-2FCE-43D6-9478-596668DEB195}" presName="composite" presStyleCnt="0"/>
      <dgm:spPr/>
    </dgm:pt>
    <dgm:pt modelId="{3C6D3AF6-D42C-4CC4-BBBB-7DB7A5BFD90F}" type="pres">
      <dgm:prSet presAssocID="{B3DDC432-2FCE-43D6-9478-596668DEB195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F53F4690-BFEB-4E88-85D2-D26C8E9C518F}" type="pres">
      <dgm:prSet presAssocID="{B3DDC432-2FCE-43D6-9478-596668DEB195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D6FFE0-5FD3-4713-A548-CEFFB42BF9B4}" type="pres">
      <dgm:prSet presAssocID="{7DF9D79B-A459-4B91-86F0-B0CBADB55B36}" presName="sibTrans" presStyleCnt="0"/>
      <dgm:spPr/>
    </dgm:pt>
    <dgm:pt modelId="{15265544-3F8D-4A30-9475-D72D29A7551A}" type="pres">
      <dgm:prSet presAssocID="{5701FD59-4B89-4D04-A4FB-CCC4FAA7DB57}" presName="composite" presStyleCnt="0"/>
      <dgm:spPr/>
    </dgm:pt>
    <dgm:pt modelId="{3E6D261F-C953-4184-B438-43C744D3B5ED}" type="pres">
      <dgm:prSet presAssocID="{5701FD59-4B89-4D04-A4FB-CCC4FAA7DB57}" presName="rect1" presStyleLbl="b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511F583-E3E4-4DAB-B006-C28A515BDE24}" type="pres">
      <dgm:prSet presAssocID="{5701FD59-4B89-4D04-A4FB-CCC4FAA7DB57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76CA6C-D217-4849-8761-388E815C03D7}" type="pres">
      <dgm:prSet presAssocID="{22BF468D-A3FD-4DFA-B4E9-B35D42FD478A}" presName="sibTrans" presStyleCnt="0"/>
      <dgm:spPr/>
    </dgm:pt>
    <dgm:pt modelId="{35FE9B6D-BBC3-46BD-8222-7AE3D8A96056}" type="pres">
      <dgm:prSet presAssocID="{76BC6F38-6D70-45ED-B57F-FA0AFFB2FFF4}" presName="composite" presStyleCnt="0"/>
      <dgm:spPr/>
    </dgm:pt>
    <dgm:pt modelId="{F2D52835-95FB-4C83-A79B-CDA181B12D4C}" type="pres">
      <dgm:prSet presAssocID="{76BC6F38-6D70-45ED-B57F-FA0AFFB2FFF4}" presName="rect1" presStyleLbl="b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672A2E3-51EE-4DCB-849F-5133DE2FA635}" type="pres">
      <dgm:prSet presAssocID="{76BC6F38-6D70-45ED-B57F-FA0AFFB2FFF4}" presName="wedgeRectCallout1" presStyleLbl="node1" presStyleIdx="3" presStyleCnt="8">
        <dgm:presLayoutVars>
          <dgm:bulletEnabled val="1"/>
        </dgm:presLayoutVars>
      </dgm:prSet>
      <dgm:spPr/>
    </dgm:pt>
    <dgm:pt modelId="{540BD82B-8655-4566-80EC-7FD95DF09067}" type="pres">
      <dgm:prSet presAssocID="{D1516503-004D-47B1-A7A3-9A925FD35815}" presName="sibTrans" presStyleCnt="0"/>
      <dgm:spPr/>
    </dgm:pt>
    <dgm:pt modelId="{001FBF20-E8F1-411A-A4BC-815EF13AD2EB}" type="pres">
      <dgm:prSet presAssocID="{E5EF6108-0009-47DF-B622-F0F8428B5925}" presName="composite" presStyleCnt="0"/>
      <dgm:spPr/>
    </dgm:pt>
    <dgm:pt modelId="{3AB084DB-CEAC-4F1B-A976-6BE6044499D7}" type="pres">
      <dgm:prSet presAssocID="{E5EF6108-0009-47DF-B622-F0F8428B5925}" presName="rect1" presStyleLbl="b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972C321F-05D5-4042-A2B5-7A85993389D0}" type="pres">
      <dgm:prSet presAssocID="{E5EF6108-0009-47DF-B622-F0F8428B5925}" presName="wedgeRectCallout1" presStyleLbl="node1" presStyleIdx="4" presStyleCnt="8">
        <dgm:presLayoutVars>
          <dgm:bulletEnabled val="1"/>
        </dgm:presLayoutVars>
      </dgm:prSet>
      <dgm:spPr/>
    </dgm:pt>
    <dgm:pt modelId="{55C2A500-3F95-4793-9C77-65BB12686F56}" type="pres">
      <dgm:prSet presAssocID="{DCA36907-29B4-4CC1-9902-826D51C31063}" presName="sibTrans" presStyleCnt="0"/>
      <dgm:spPr/>
    </dgm:pt>
    <dgm:pt modelId="{90918C51-226E-49A7-994D-22FB7115944E}" type="pres">
      <dgm:prSet presAssocID="{D3DE7F8D-079F-4E1E-8136-53D5161ECBD0}" presName="composite" presStyleCnt="0"/>
      <dgm:spPr/>
    </dgm:pt>
    <dgm:pt modelId="{6A616817-9EF6-4126-88E2-8295B200671B}" type="pres">
      <dgm:prSet presAssocID="{D3DE7F8D-079F-4E1E-8136-53D5161ECBD0}" presName="rect1" presStyleLbl="bg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BAF88202-FB04-44F5-9AFE-845C40D6B376}" type="pres">
      <dgm:prSet presAssocID="{D3DE7F8D-079F-4E1E-8136-53D5161ECBD0}" presName="wedgeRectCallout1" presStyleLbl="node1" presStyleIdx="5" presStyleCnt="8">
        <dgm:presLayoutVars>
          <dgm:bulletEnabled val="1"/>
        </dgm:presLayoutVars>
      </dgm:prSet>
      <dgm:spPr/>
    </dgm:pt>
    <dgm:pt modelId="{84CC01B5-CD00-4A19-BE07-93AB6D0DA0AC}" type="pres">
      <dgm:prSet presAssocID="{84554D2D-4B1D-40E3-8A03-EA6C456AA226}" presName="sibTrans" presStyleCnt="0"/>
      <dgm:spPr/>
    </dgm:pt>
    <dgm:pt modelId="{6F4F4E28-3D15-485E-9EE0-6DA37F415637}" type="pres">
      <dgm:prSet presAssocID="{488308CA-EEBE-44EC-A515-B3615E107C5E}" presName="composite" presStyleCnt="0"/>
      <dgm:spPr/>
    </dgm:pt>
    <dgm:pt modelId="{140FFB23-43F6-4C9A-AD8B-C635F5C4788D}" type="pres">
      <dgm:prSet presAssocID="{488308CA-EEBE-44EC-A515-B3615E107C5E}" presName="rect1" presStyleLbl="b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62396E66-91B0-4296-952A-27D9A04CD716}" type="pres">
      <dgm:prSet presAssocID="{488308CA-EEBE-44EC-A515-B3615E107C5E}" presName="wedgeRectCallout1" presStyleLbl="node1" presStyleIdx="6" presStyleCnt="8">
        <dgm:presLayoutVars>
          <dgm:bulletEnabled val="1"/>
        </dgm:presLayoutVars>
      </dgm:prSet>
      <dgm:spPr/>
    </dgm:pt>
    <dgm:pt modelId="{C0AAF41A-4B1B-45A4-9D5F-0ED1E201C06D}" type="pres">
      <dgm:prSet presAssocID="{94A043D4-7F99-4D43-B75C-522C4A70B5A2}" presName="sibTrans" presStyleCnt="0"/>
      <dgm:spPr/>
    </dgm:pt>
    <dgm:pt modelId="{764AED88-FF9C-4078-B7A4-7280115C7B77}" type="pres">
      <dgm:prSet presAssocID="{D2D2F6FD-D58D-4919-B594-C9E9C947721B}" presName="composite" presStyleCnt="0"/>
      <dgm:spPr/>
    </dgm:pt>
    <dgm:pt modelId="{93FA628D-5B8E-4FEB-B3E7-CEE7663E05AD}" type="pres">
      <dgm:prSet presAssocID="{D2D2F6FD-D58D-4919-B594-C9E9C947721B}" presName="rect1" presStyleLbl="bgImgPlace1" presStyleIdx="7" presStyleCnt="8"/>
      <dgm:spPr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3E78AC6-2097-4243-A170-BEF38127691C}" type="pres">
      <dgm:prSet presAssocID="{D2D2F6FD-D58D-4919-B594-C9E9C947721B}" presName="wedgeRectCallout1" presStyleLbl="node1" presStyleIdx="7" presStyleCnt="8">
        <dgm:presLayoutVars>
          <dgm:bulletEnabled val="1"/>
        </dgm:presLayoutVars>
      </dgm:prSet>
      <dgm:spPr/>
    </dgm:pt>
  </dgm:ptLst>
  <dgm:cxnLst>
    <dgm:cxn modelId="{3B8D7A8C-B7C8-4C6A-8A9D-39000C60A640}" type="presOf" srcId="{488308CA-EEBE-44EC-A515-B3615E107C5E}" destId="{62396E66-91B0-4296-952A-27D9A04CD716}" srcOrd="0" destOrd="0" presId="urn:microsoft.com/office/officeart/2008/layout/BendingPictureCaptionList"/>
    <dgm:cxn modelId="{6D97757D-1586-47CF-9D79-711D5DDFE05B}" srcId="{12EA4A5B-B312-4D42-BAA1-CAE9055AA69F}" destId="{B3DDC432-2FCE-43D6-9478-596668DEB195}" srcOrd="1" destOrd="0" parTransId="{F11E5367-05C2-4FED-8D4B-448CD26FFD96}" sibTransId="{7DF9D79B-A459-4B91-86F0-B0CBADB55B36}"/>
    <dgm:cxn modelId="{6E58495A-DAA4-4296-99DC-07D8870DA183}" type="presOf" srcId="{5701FD59-4B89-4D04-A4FB-CCC4FAA7DB57}" destId="{0511F583-E3E4-4DAB-B006-C28A515BDE24}" srcOrd="0" destOrd="0" presId="urn:microsoft.com/office/officeart/2008/layout/BendingPictureCaptionList"/>
    <dgm:cxn modelId="{C777733E-186F-43D6-B246-9C10C2D54C76}" type="presOf" srcId="{12EA4A5B-B312-4D42-BAA1-CAE9055AA69F}" destId="{FC71FD1F-0FC6-4CD0-9173-F8558EFB74EC}" srcOrd="0" destOrd="0" presId="urn:microsoft.com/office/officeart/2008/layout/BendingPictureCaptionList"/>
    <dgm:cxn modelId="{76A94A39-3F28-481C-BC67-4D9A68351BE3}" srcId="{12EA4A5B-B312-4D42-BAA1-CAE9055AA69F}" destId="{5701FD59-4B89-4D04-A4FB-CCC4FAA7DB57}" srcOrd="2" destOrd="0" parTransId="{F24894DA-3C82-4449-9ACD-1D9A074B7960}" sibTransId="{22BF468D-A3FD-4DFA-B4E9-B35D42FD478A}"/>
    <dgm:cxn modelId="{7122BB53-141B-47C4-BB74-50092974E70E}" type="presOf" srcId="{D3DE7F8D-079F-4E1E-8136-53D5161ECBD0}" destId="{BAF88202-FB04-44F5-9AFE-845C40D6B376}" srcOrd="0" destOrd="0" presId="urn:microsoft.com/office/officeart/2008/layout/BendingPictureCaptionList"/>
    <dgm:cxn modelId="{17941992-FCBD-4B3F-AD19-5D3D434367B7}" srcId="{12EA4A5B-B312-4D42-BAA1-CAE9055AA69F}" destId="{D2D2F6FD-D58D-4919-B594-C9E9C947721B}" srcOrd="7" destOrd="0" parTransId="{7A2355FC-8C90-434B-9CD5-849F7E6EE64B}" sibTransId="{D7C6D29F-FEE0-4FF6-937D-ADABB1B08A7A}"/>
    <dgm:cxn modelId="{AEE4293E-3F30-4780-97C6-CAC5B2854E28}" type="presOf" srcId="{E5EF6108-0009-47DF-B622-F0F8428B5925}" destId="{972C321F-05D5-4042-A2B5-7A85993389D0}" srcOrd="0" destOrd="0" presId="urn:microsoft.com/office/officeart/2008/layout/BendingPictureCaptionList"/>
    <dgm:cxn modelId="{2874BA16-2E83-48CD-A7D8-4ECEDB600789}" type="presOf" srcId="{B233F0AB-C776-4DD6-95FF-CDD4C6C3E39F}" destId="{76D938D2-65D8-4519-8930-A7AFB468F443}" srcOrd="0" destOrd="0" presId="urn:microsoft.com/office/officeart/2008/layout/BendingPictureCaptionList"/>
    <dgm:cxn modelId="{DA4DAB79-3A95-4ECB-892C-BEBE198A9EF0}" type="presOf" srcId="{D2D2F6FD-D58D-4919-B594-C9E9C947721B}" destId="{73E78AC6-2097-4243-A170-BEF38127691C}" srcOrd="0" destOrd="0" presId="urn:microsoft.com/office/officeart/2008/layout/BendingPictureCaptionList"/>
    <dgm:cxn modelId="{FEB02C04-F750-44AC-92CA-79E7177B0768}" srcId="{12EA4A5B-B312-4D42-BAA1-CAE9055AA69F}" destId="{E5EF6108-0009-47DF-B622-F0F8428B5925}" srcOrd="4" destOrd="0" parTransId="{4CBD0F5A-5585-443D-BFA6-298AE64D9BA4}" sibTransId="{DCA36907-29B4-4CC1-9902-826D51C31063}"/>
    <dgm:cxn modelId="{CB46FF64-FC93-4C43-AADA-B2CF6290BA21}" srcId="{12EA4A5B-B312-4D42-BAA1-CAE9055AA69F}" destId="{76BC6F38-6D70-45ED-B57F-FA0AFFB2FFF4}" srcOrd="3" destOrd="0" parTransId="{7E06079E-62B5-43F4-89EC-14CB2E4B734E}" sibTransId="{D1516503-004D-47B1-A7A3-9A925FD35815}"/>
    <dgm:cxn modelId="{55C67BA8-A83E-4E8F-902B-2BBFBF3695F4}" type="presOf" srcId="{B3DDC432-2FCE-43D6-9478-596668DEB195}" destId="{F53F4690-BFEB-4E88-85D2-D26C8E9C518F}" srcOrd="0" destOrd="0" presId="urn:microsoft.com/office/officeart/2008/layout/BendingPictureCaptionList"/>
    <dgm:cxn modelId="{663B4F4C-F6DB-498E-ADE2-44C576AEEABC}" srcId="{12EA4A5B-B312-4D42-BAA1-CAE9055AA69F}" destId="{D3DE7F8D-079F-4E1E-8136-53D5161ECBD0}" srcOrd="5" destOrd="0" parTransId="{A5D25B5A-1E2E-4AD7-BBA6-9AC6684DD612}" sibTransId="{84554D2D-4B1D-40E3-8A03-EA6C456AA226}"/>
    <dgm:cxn modelId="{58440EFD-F260-4B89-86D2-84413C8DC93F}" srcId="{12EA4A5B-B312-4D42-BAA1-CAE9055AA69F}" destId="{488308CA-EEBE-44EC-A515-B3615E107C5E}" srcOrd="6" destOrd="0" parTransId="{5C645BF8-6DDE-45DF-A82F-8F74475C55B8}" sibTransId="{94A043D4-7F99-4D43-B75C-522C4A70B5A2}"/>
    <dgm:cxn modelId="{7615C5A5-2460-4C0B-AA06-DDA9DE6BFEC0}" srcId="{12EA4A5B-B312-4D42-BAA1-CAE9055AA69F}" destId="{B233F0AB-C776-4DD6-95FF-CDD4C6C3E39F}" srcOrd="0" destOrd="0" parTransId="{FD80CBB0-55B8-448D-ABDC-5FE2185130E8}" sibTransId="{99D238C7-91C2-466D-8D43-0B8934D0738A}"/>
    <dgm:cxn modelId="{FF70BD67-1A8D-4FB7-8DD8-DBA9DD60B534}" type="presOf" srcId="{76BC6F38-6D70-45ED-B57F-FA0AFFB2FFF4}" destId="{0672A2E3-51EE-4DCB-849F-5133DE2FA635}" srcOrd="0" destOrd="0" presId="urn:microsoft.com/office/officeart/2008/layout/BendingPictureCaptionList"/>
    <dgm:cxn modelId="{B8903A1C-2913-443F-B63B-DFB2CBAF0821}" type="presParOf" srcId="{FC71FD1F-0FC6-4CD0-9173-F8558EFB74EC}" destId="{ADC763B1-0DE1-4379-9E1C-8CA18D79035D}" srcOrd="0" destOrd="0" presId="urn:microsoft.com/office/officeart/2008/layout/BendingPictureCaptionList"/>
    <dgm:cxn modelId="{B6996B94-B501-4669-9A30-3A4A69A758C2}" type="presParOf" srcId="{ADC763B1-0DE1-4379-9E1C-8CA18D79035D}" destId="{90D96800-D656-49D5-B49F-589485A46092}" srcOrd="0" destOrd="0" presId="urn:microsoft.com/office/officeart/2008/layout/BendingPictureCaptionList"/>
    <dgm:cxn modelId="{C3126A5B-EEF2-453A-ADBF-E4A94B93E797}" type="presParOf" srcId="{ADC763B1-0DE1-4379-9E1C-8CA18D79035D}" destId="{76D938D2-65D8-4519-8930-A7AFB468F443}" srcOrd="1" destOrd="0" presId="urn:microsoft.com/office/officeart/2008/layout/BendingPictureCaptionList"/>
    <dgm:cxn modelId="{B0C5E333-3330-45AC-A45C-FBDA363E9A07}" type="presParOf" srcId="{FC71FD1F-0FC6-4CD0-9173-F8558EFB74EC}" destId="{E6225215-CF44-4B12-A8A6-55C15CC16E1E}" srcOrd="1" destOrd="0" presId="urn:microsoft.com/office/officeart/2008/layout/BendingPictureCaptionList"/>
    <dgm:cxn modelId="{6953A5CE-2CD3-48A0-82D6-C450FE815389}" type="presParOf" srcId="{FC71FD1F-0FC6-4CD0-9173-F8558EFB74EC}" destId="{8FA4C930-32A7-4416-A425-6F0021D16839}" srcOrd="2" destOrd="0" presId="urn:microsoft.com/office/officeart/2008/layout/BendingPictureCaptionList"/>
    <dgm:cxn modelId="{F84D6662-398D-463B-9DE8-8B549A08181B}" type="presParOf" srcId="{8FA4C930-32A7-4416-A425-6F0021D16839}" destId="{3C6D3AF6-D42C-4CC4-BBBB-7DB7A5BFD90F}" srcOrd="0" destOrd="0" presId="urn:microsoft.com/office/officeart/2008/layout/BendingPictureCaptionList"/>
    <dgm:cxn modelId="{48CA3659-82CE-4AEE-84E6-B30F46366989}" type="presParOf" srcId="{8FA4C930-32A7-4416-A425-6F0021D16839}" destId="{F53F4690-BFEB-4E88-85D2-D26C8E9C518F}" srcOrd="1" destOrd="0" presId="urn:microsoft.com/office/officeart/2008/layout/BendingPictureCaptionList"/>
    <dgm:cxn modelId="{778EB711-BDA5-4B0F-9DC8-96D66C5769B2}" type="presParOf" srcId="{FC71FD1F-0FC6-4CD0-9173-F8558EFB74EC}" destId="{D5D6FFE0-5FD3-4713-A548-CEFFB42BF9B4}" srcOrd="3" destOrd="0" presId="urn:microsoft.com/office/officeart/2008/layout/BendingPictureCaptionList"/>
    <dgm:cxn modelId="{AF0FAA94-2292-4BC4-BA8A-74193FFD9A86}" type="presParOf" srcId="{FC71FD1F-0FC6-4CD0-9173-F8558EFB74EC}" destId="{15265544-3F8D-4A30-9475-D72D29A7551A}" srcOrd="4" destOrd="0" presId="urn:microsoft.com/office/officeart/2008/layout/BendingPictureCaptionList"/>
    <dgm:cxn modelId="{433B053E-1943-4B1F-9822-D814882C1A4D}" type="presParOf" srcId="{15265544-3F8D-4A30-9475-D72D29A7551A}" destId="{3E6D261F-C953-4184-B438-43C744D3B5ED}" srcOrd="0" destOrd="0" presId="urn:microsoft.com/office/officeart/2008/layout/BendingPictureCaptionList"/>
    <dgm:cxn modelId="{DA26800F-F4D1-486A-ABC4-145C9E86FBD6}" type="presParOf" srcId="{15265544-3F8D-4A30-9475-D72D29A7551A}" destId="{0511F583-E3E4-4DAB-B006-C28A515BDE24}" srcOrd="1" destOrd="0" presId="urn:microsoft.com/office/officeart/2008/layout/BendingPictureCaptionList"/>
    <dgm:cxn modelId="{15AB17E8-CDB3-492B-A4BE-316065B930F3}" type="presParOf" srcId="{FC71FD1F-0FC6-4CD0-9173-F8558EFB74EC}" destId="{1E76CA6C-D217-4849-8761-388E815C03D7}" srcOrd="5" destOrd="0" presId="urn:microsoft.com/office/officeart/2008/layout/BendingPictureCaptionList"/>
    <dgm:cxn modelId="{24F78FF5-DEFF-4772-9E75-95BB8F727B80}" type="presParOf" srcId="{FC71FD1F-0FC6-4CD0-9173-F8558EFB74EC}" destId="{35FE9B6D-BBC3-46BD-8222-7AE3D8A96056}" srcOrd="6" destOrd="0" presId="urn:microsoft.com/office/officeart/2008/layout/BendingPictureCaptionList"/>
    <dgm:cxn modelId="{A8A44B43-602C-4BB1-942E-BC4EFE7D2301}" type="presParOf" srcId="{35FE9B6D-BBC3-46BD-8222-7AE3D8A96056}" destId="{F2D52835-95FB-4C83-A79B-CDA181B12D4C}" srcOrd="0" destOrd="0" presId="urn:microsoft.com/office/officeart/2008/layout/BendingPictureCaptionList"/>
    <dgm:cxn modelId="{DCB3387B-560F-452E-89BE-5FC6380103F0}" type="presParOf" srcId="{35FE9B6D-BBC3-46BD-8222-7AE3D8A96056}" destId="{0672A2E3-51EE-4DCB-849F-5133DE2FA635}" srcOrd="1" destOrd="0" presId="urn:microsoft.com/office/officeart/2008/layout/BendingPictureCaptionList"/>
    <dgm:cxn modelId="{F44EB8DC-B292-4D35-BB54-0635992BBDA6}" type="presParOf" srcId="{FC71FD1F-0FC6-4CD0-9173-F8558EFB74EC}" destId="{540BD82B-8655-4566-80EC-7FD95DF09067}" srcOrd="7" destOrd="0" presId="urn:microsoft.com/office/officeart/2008/layout/BendingPictureCaptionList"/>
    <dgm:cxn modelId="{1D3C29E3-60E0-47B0-A5A0-2F0A1E2A0A32}" type="presParOf" srcId="{FC71FD1F-0FC6-4CD0-9173-F8558EFB74EC}" destId="{001FBF20-E8F1-411A-A4BC-815EF13AD2EB}" srcOrd="8" destOrd="0" presId="urn:microsoft.com/office/officeart/2008/layout/BendingPictureCaptionList"/>
    <dgm:cxn modelId="{DBE8C7D0-3F8E-47E3-8D0B-3BC4383ED5DF}" type="presParOf" srcId="{001FBF20-E8F1-411A-A4BC-815EF13AD2EB}" destId="{3AB084DB-CEAC-4F1B-A976-6BE6044499D7}" srcOrd="0" destOrd="0" presId="urn:microsoft.com/office/officeart/2008/layout/BendingPictureCaptionList"/>
    <dgm:cxn modelId="{19CFFAC5-C084-48FD-A617-E2215AFEC6C2}" type="presParOf" srcId="{001FBF20-E8F1-411A-A4BC-815EF13AD2EB}" destId="{972C321F-05D5-4042-A2B5-7A85993389D0}" srcOrd="1" destOrd="0" presId="urn:microsoft.com/office/officeart/2008/layout/BendingPictureCaptionList"/>
    <dgm:cxn modelId="{B88F3B3C-92CC-4634-ACC4-527D6DBB9568}" type="presParOf" srcId="{FC71FD1F-0FC6-4CD0-9173-F8558EFB74EC}" destId="{55C2A500-3F95-4793-9C77-65BB12686F56}" srcOrd="9" destOrd="0" presId="urn:microsoft.com/office/officeart/2008/layout/BendingPictureCaptionList"/>
    <dgm:cxn modelId="{A1BC6C12-2AF0-4D63-B812-DD21F27CB75D}" type="presParOf" srcId="{FC71FD1F-0FC6-4CD0-9173-F8558EFB74EC}" destId="{90918C51-226E-49A7-994D-22FB7115944E}" srcOrd="10" destOrd="0" presId="urn:microsoft.com/office/officeart/2008/layout/BendingPictureCaptionList"/>
    <dgm:cxn modelId="{014275B1-ECDD-4DC4-9DFF-58260F639006}" type="presParOf" srcId="{90918C51-226E-49A7-994D-22FB7115944E}" destId="{6A616817-9EF6-4126-88E2-8295B200671B}" srcOrd="0" destOrd="0" presId="urn:microsoft.com/office/officeart/2008/layout/BendingPictureCaptionList"/>
    <dgm:cxn modelId="{02D87121-9C6D-4355-BDF5-8E1713A221DB}" type="presParOf" srcId="{90918C51-226E-49A7-994D-22FB7115944E}" destId="{BAF88202-FB04-44F5-9AFE-845C40D6B376}" srcOrd="1" destOrd="0" presId="urn:microsoft.com/office/officeart/2008/layout/BendingPictureCaptionList"/>
    <dgm:cxn modelId="{C7FD1BCF-7E58-4BF6-B44B-54BA7705CDBB}" type="presParOf" srcId="{FC71FD1F-0FC6-4CD0-9173-F8558EFB74EC}" destId="{84CC01B5-CD00-4A19-BE07-93AB6D0DA0AC}" srcOrd="11" destOrd="0" presId="urn:microsoft.com/office/officeart/2008/layout/BendingPictureCaptionList"/>
    <dgm:cxn modelId="{92B6AB25-BBC1-425A-B99B-12717EAAB686}" type="presParOf" srcId="{FC71FD1F-0FC6-4CD0-9173-F8558EFB74EC}" destId="{6F4F4E28-3D15-485E-9EE0-6DA37F415637}" srcOrd="12" destOrd="0" presId="urn:microsoft.com/office/officeart/2008/layout/BendingPictureCaptionList"/>
    <dgm:cxn modelId="{481A023B-81E1-4A76-9614-63E2BE2CFD81}" type="presParOf" srcId="{6F4F4E28-3D15-485E-9EE0-6DA37F415637}" destId="{140FFB23-43F6-4C9A-AD8B-C635F5C4788D}" srcOrd="0" destOrd="0" presId="urn:microsoft.com/office/officeart/2008/layout/BendingPictureCaptionList"/>
    <dgm:cxn modelId="{A304ED23-D948-4686-969E-46E08B935D30}" type="presParOf" srcId="{6F4F4E28-3D15-485E-9EE0-6DA37F415637}" destId="{62396E66-91B0-4296-952A-27D9A04CD716}" srcOrd="1" destOrd="0" presId="urn:microsoft.com/office/officeart/2008/layout/BendingPictureCaptionList"/>
    <dgm:cxn modelId="{F039B161-A6F6-4D5D-96C9-617FD3039E60}" type="presParOf" srcId="{FC71FD1F-0FC6-4CD0-9173-F8558EFB74EC}" destId="{C0AAF41A-4B1B-45A4-9D5F-0ED1E201C06D}" srcOrd="13" destOrd="0" presId="urn:microsoft.com/office/officeart/2008/layout/BendingPictureCaptionList"/>
    <dgm:cxn modelId="{CAEAA0EA-B882-4322-ADFF-C3D059D725B3}" type="presParOf" srcId="{FC71FD1F-0FC6-4CD0-9173-F8558EFB74EC}" destId="{764AED88-FF9C-4078-B7A4-7280115C7B77}" srcOrd="14" destOrd="0" presId="urn:microsoft.com/office/officeart/2008/layout/BendingPictureCaptionList"/>
    <dgm:cxn modelId="{323ABA4A-DBB8-466A-9D31-8CBEF995E29C}" type="presParOf" srcId="{764AED88-FF9C-4078-B7A4-7280115C7B77}" destId="{93FA628D-5B8E-4FEB-B3E7-CEE7663E05AD}" srcOrd="0" destOrd="0" presId="urn:microsoft.com/office/officeart/2008/layout/BendingPictureCaptionList"/>
    <dgm:cxn modelId="{26A97581-CCC7-4EE6-85A9-FD78182180AD}" type="presParOf" srcId="{764AED88-FF9C-4078-B7A4-7280115C7B77}" destId="{73E78AC6-2097-4243-A170-BEF38127691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A8F7B-96C5-4C86-9CDA-C53E3B5422DA}">
      <dsp:nvSpPr>
        <dsp:cNvPr id="0" name=""/>
        <dsp:cNvSpPr/>
      </dsp:nvSpPr>
      <dsp:spPr>
        <a:xfrm>
          <a:off x="1386374" y="1178323"/>
          <a:ext cx="2361475" cy="1986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E2760-35A2-4F0C-A575-7ABF68490AD7}">
      <dsp:nvSpPr>
        <dsp:cNvPr id="0" name=""/>
        <dsp:cNvSpPr/>
      </dsp:nvSpPr>
      <dsp:spPr>
        <a:xfrm>
          <a:off x="506640" y="2013273"/>
          <a:ext cx="1279835" cy="1279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Веб-приложение </a:t>
          </a:r>
          <a:r>
            <a:rPr lang="en-US" sz="1300" kern="1200" dirty="0" err="1" smtClean="0"/>
            <a:t>FastCore</a:t>
          </a:r>
          <a:r>
            <a:rPr lang="en-US" sz="1300" kern="1200" dirty="0" smtClean="0"/>
            <a:t> </a:t>
          </a:r>
          <a:r>
            <a:rPr lang="ru-RU" sz="1300" kern="1200" dirty="0" smtClean="0"/>
            <a:t>на </a:t>
          </a:r>
          <a:r>
            <a:rPr lang="en-US" sz="1300" kern="1200" dirty="0" smtClean="0"/>
            <a:t>React/Typescript</a:t>
          </a:r>
          <a:endParaRPr lang="ru-RU" sz="1300" kern="1200" dirty="0"/>
        </a:p>
      </dsp:txBody>
      <dsp:txXfrm>
        <a:off x="506640" y="2013273"/>
        <a:ext cx="1279835" cy="1279835"/>
      </dsp:txXfrm>
    </dsp:sp>
    <dsp:sp modelId="{FFF96435-1911-40E9-9F92-C19862FCE835}">
      <dsp:nvSpPr>
        <dsp:cNvPr id="0" name=""/>
        <dsp:cNvSpPr/>
      </dsp:nvSpPr>
      <dsp:spPr>
        <a:xfrm>
          <a:off x="5042370" y="1178323"/>
          <a:ext cx="2361475" cy="198616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1105B-22A4-4F4F-B375-D86775D06B2B}">
      <dsp:nvSpPr>
        <dsp:cNvPr id="0" name=""/>
        <dsp:cNvSpPr/>
      </dsp:nvSpPr>
      <dsp:spPr>
        <a:xfrm>
          <a:off x="4162636" y="2013273"/>
          <a:ext cx="1279835" cy="1279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Веб-приложение </a:t>
          </a:r>
          <a:r>
            <a:rPr lang="en-US" sz="1300" kern="1200" dirty="0" err="1" smtClean="0"/>
            <a:t>FastCube</a:t>
          </a:r>
          <a:r>
            <a:rPr lang="en-US" sz="1300" kern="1200" dirty="0" smtClean="0"/>
            <a:t> </a:t>
          </a:r>
          <a:r>
            <a:rPr lang="ru-RU" sz="1300" kern="1200" dirty="0" smtClean="0"/>
            <a:t>на </a:t>
          </a:r>
          <a:r>
            <a:rPr lang="en-US" sz="1300" kern="1200" dirty="0" err="1" smtClean="0"/>
            <a:t>ReactJS</a:t>
          </a:r>
          <a:endParaRPr lang="ru-RU" sz="1300" kern="1200" dirty="0"/>
        </a:p>
      </dsp:txBody>
      <dsp:txXfrm>
        <a:off x="4162636" y="2013273"/>
        <a:ext cx="1279835" cy="1279835"/>
      </dsp:txXfrm>
    </dsp:sp>
    <dsp:sp modelId="{87733378-C1F6-4FD8-AFFD-05F3686B1972}">
      <dsp:nvSpPr>
        <dsp:cNvPr id="0" name=""/>
        <dsp:cNvSpPr/>
      </dsp:nvSpPr>
      <dsp:spPr>
        <a:xfrm>
          <a:off x="8698366" y="1178323"/>
          <a:ext cx="2361475" cy="1986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1BBAB-DCA3-4959-B44A-F585A418999B}">
      <dsp:nvSpPr>
        <dsp:cNvPr id="0" name=""/>
        <dsp:cNvSpPr/>
      </dsp:nvSpPr>
      <dsp:spPr>
        <a:xfrm>
          <a:off x="7818632" y="2013273"/>
          <a:ext cx="1279835" cy="1279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Веб-приложение </a:t>
          </a:r>
          <a:r>
            <a:rPr lang="en-US" sz="1300" kern="1200" dirty="0" err="1" smtClean="0"/>
            <a:t>FastReport</a:t>
          </a:r>
          <a:r>
            <a:rPr lang="en-US" sz="1300" kern="1200" dirty="0" smtClean="0"/>
            <a:t> </a:t>
          </a:r>
          <a:r>
            <a:rPr lang="ru-RU" sz="1300" kern="1200" dirty="0" smtClean="0"/>
            <a:t>на </a:t>
          </a:r>
          <a:r>
            <a:rPr lang="en-US" sz="1300" kern="1200" dirty="0" err="1" smtClean="0"/>
            <a:t>Blazor</a:t>
          </a:r>
          <a:endParaRPr lang="ru-RU" sz="1300" kern="1200" dirty="0"/>
        </a:p>
      </dsp:txBody>
      <dsp:txXfrm>
        <a:off x="7818632" y="2013273"/>
        <a:ext cx="1279835" cy="1279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B327D-A5A7-4D1B-AE01-0640D597FB4D}">
      <dsp:nvSpPr>
        <dsp:cNvPr id="0" name=""/>
        <dsp:cNvSpPr/>
      </dsp:nvSpPr>
      <dsp:spPr>
        <a:xfrm>
          <a:off x="4959" y="596584"/>
          <a:ext cx="2359906" cy="162597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0BBD-F931-4CC2-8FE0-9EB0B6F71BC2}">
      <dsp:nvSpPr>
        <dsp:cNvPr id="0" name=""/>
        <dsp:cNvSpPr/>
      </dsp:nvSpPr>
      <dsp:spPr>
        <a:xfrm>
          <a:off x="4959" y="2222560"/>
          <a:ext cx="2359906" cy="875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>
              <a:solidFill>
                <a:schemeClr val="bg1"/>
              </a:solidFill>
            </a:rPr>
            <a:t>Поработала с </a:t>
          </a:r>
          <a:r>
            <a:rPr lang="en-US" sz="1700" kern="1200" dirty="0" err="1" smtClean="0">
              <a:solidFill>
                <a:schemeClr val="bg1"/>
              </a:solidFill>
            </a:rPr>
            <a:t>GitLab</a:t>
          </a:r>
          <a:endParaRPr lang="ru-RU" sz="1700" kern="1200" dirty="0">
            <a:solidFill>
              <a:schemeClr val="bg1"/>
            </a:solidFill>
          </a:endParaRPr>
        </a:p>
      </dsp:txBody>
      <dsp:txXfrm>
        <a:off x="4959" y="2222560"/>
        <a:ext cx="2359906" cy="875525"/>
      </dsp:txXfrm>
    </dsp:sp>
    <dsp:sp modelId="{998EFEE6-4C55-4AF7-90ED-357CD20670A1}">
      <dsp:nvSpPr>
        <dsp:cNvPr id="0" name=""/>
        <dsp:cNvSpPr/>
      </dsp:nvSpPr>
      <dsp:spPr>
        <a:xfrm>
          <a:off x="2600955" y="596584"/>
          <a:ext cx="2359906" cy="162597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9036A-C9F2-4C51-BBF8-2CB670895E2D}">
      <dsp:nvSpPr>
        <dsp:cNvPr id="0" name=""/>
        <dsp:cNvSpPr/>
      </dsp:nvSpPr>
      <dsp:spPr>
        <a:xfrm>
          <a:off x="2600955" y="2222560"/>
          <a:ext cx="2359906" cy="875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>
              <a:solidFill>
                <a:schemeClr val="bg1"/>
              </a:solidFill>
            </a:rPr>
            <a:t>Немного разобралась в </a:t>
          </a:r>
          <a:r>
            <a:rPr lang="ru-RU" sz="1700" kern="1200" dirty="0" err="1" smtClean="0">
              <a:solidFill>
                <a:schemeClr val="bg1"/>
              </a:solidFill>
            </a:rPr>
            <a:t>реакте</a:t>
          </a:r>
          <a:r>
            <a:rPr lang="ru-RU" sz="1700" kern="1200" dirty="0" smtClean="0">
              <a:solidFill>
                <a:schemeClr val="bg1"/>
              </a:solidFill>
            </a:rPr>
            <a:t> и </a:t>
          </a:r>
          <a:r>
            <a:rPr lang="en-US" sz="1700" kern="1200" dirty="0" err="1" smtClean="0">
              <a:solidFill>
                <a:schemeClr val="bg1"/>
              </a:solidFill>
            </a:rPr>
            <a:t>ts</a:t>
          </a:r>
          <a:endParaRPr lang="ru-RU" sz="1700" kern="1200" dirty="0">
            <a:solidFill>
              <a:schemeClr val="bg1"/>
            </a:solidFill>
          </a:endParaRPr>
        </a:p>
      </dsp:txBody>
      <dsp:txXfrm>
        <a:off x="2600955" y="2222560"/>
        <a:ext cx="2359906" cy="875525"/>
      </dsp:txXfrm>
    </dsp:sp>
    <dsp:sp modelId="{BD34E6E5-328B-4ECC-B1CC-55F0E893BAED}">
      <dsp:nvSpPr>
        <dsp:cNvPr id="0" name=""/>
        <dsp:cNvSpPr/>
      </dsp:nvSpPr>
      <dsp:spPr>
        <a:xfrm>
          <a:off x="5196951" y="596584"/>
          <a:ext cx="2359906" cy="162597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13CB5-41F1-455B-8015-FA04E1E535A9}">
      <dsp:nvSpPr>
        <dsp:cNvPr id="0" name=""/>
        <dsp:cNvSpPr/>
      </dsp:nvSpPr>
      <dsp:spPr>
        <a:xfrm>
          <a:off x="5196951" y="2222560"/>
          <a:ext cx="2359906" cy="875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>
              <a:solidFill>
                <a:schemeClr val="bg1"/>
              </a:solidFill>
            </a:rPr>
            <a:t>Также с </a:t>
          </a:r>
          <a:r>
            <a:rPr lang="en-US" sz="1700" kern="1200" dirty="0" err="1" smtClean="0">
              <a:solidFill>
                <a:schemeClr val="bg1"/>
              </a:solidFill>
            </a:rPr>
            <a:t>sql</a:t>
          </a:r>
          <a:r>
            <a:rPr lang="en-US" sz="1700" kern="1200" dirty="0" smtClean="0">
              <a:solidFill>
                <a:schemeClr val="bg1"/>
              </a:solidFill>
            </a:rPr>
            <a:t>, </a:t>
          </a:r>
          <a:r>
            <a:rPr lang="en-US" sz="1700" kern="1200" dirty="0" err="1" smtClean="0">
              <a:solidFill>
                <a:schemeClr val="bg1"/>
              </a:solidFill>
            </a:rPr>
            <a:t>mssql</a:t>
          </a:r>
          <a:r>
            <a:rPr lang="en-US" sz="1700" kern="1200" dirty="0" smtClean="0">
              <a:solidFill>
                <a:schemeClr val="bg1"/>
              </a:solidFill>
            </a:rPr>
            <a:t>, select-</a:t>
          </a:r>
          <a:r>
            <a:rPr lang="ru-RU" sz="1700" kern="1200" dirty="0" smtClean="0">
              <a:solidFill>
                <a:schemeClr val="bg1"/>
              </a:solidFill>
            </a:rPr>
            <a:t>запросами и подключением к </a:t>
          </a:r>
          <a:endParaRPr lang="ru-RU" sz="1700" kern="1200" dirty="0">
            <a:solidFill>
              <a:schemeClr val="bg1"/>
            </a:solidFill>
          </a:endParaRPr>
        </a:p>
      </dsp:txBody>
      <dsp:txXfrm>
        <a:off x="5196951" y="2222560"/>
        <a:ext cx="2359906" cy="875525"/>
      </dsp:txXfrm>
    </dsp:sp>
    <dsp:sp modelId="{D9614EAC-2B79-4D38-817A-B7E21F0D88BA}">
      <dsp:nvSpPr>
        <dsp:cNvPr id="0" name=""/>
        <dsp:cNvSpPr/>
      </dsp:nvSpPr>
      <dsp:spPr>
        <a:xfrm>
          <a:off x="7792947" y="596584"/>
          <a:ext cx="2359906" cy="1625975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A0601-3219-48AB-BA6A-58F639F92F8B}">
      <dsp:nvSpPr>
        <dsp:cNvPr id="0" name=""/>
        <dsp:cNvSpPr/>
      </dsp:nvSpPr>
      <dsp:spPr>
        <a:xfrm>
          <a:off x="7792947" y="2222560"/>
          <a:ext cx="2359906" cy="875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>
              <a:solidFill>
                <a:schemeClr val="bg1"/>
              </a:solidFill>
            </a:rPr>
            <a:t>Попробовала себя в разработке на </a:t>
          </a:r>
          <a:r>
            <a:rPr lang="en-US" sz="1700" kern="1200" dirty="0" err="1" smtClean="0">
              <a:solidFill>
                <a:schemeClr val="bg1"/>
              </a:solidFill>
            </a:rPr>
            <a:t>c#</a:t>
          </a:r>
          <a:endParaRPr lang="ru-RU" sz="1700" kern="1200" dirty="0">
            <a:solidFill>
              <a:schemeClr val="bg1"/>
            </a:solidFill>
          </a:endParaRPr>
        </a:p>
      </dsp:txBody>
      <dsp:txXfrm>
        <a:off x="7792947" y="2222560"/>
        <a:ext cx="2359906" cy="8755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96800-D656-49D5-B49F-589485A46092}">
      <dsp:nvSpPr>
        <dsp:cNvPr id="0" name=""/>
        <dsp:cNvSpPr/>
      </dsp:nvSpPr>
      <dsp:spPr>
        <a:xfrm>
          <a:off x="219683" y="1331"/>
          <a:ext cx="2239858" cy="1791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D938D2-65D8-4519-8930-A7AFB468F443}">
      <dsp:nvSpPr>
        <dsp:cNvPr id="0" name=""/>
        <dsp:cNvSpPr/>
      </dsp:nvSpPr>
      <dsp:spPr>
        <a:xfrm>
          <a:off x="421270" y="1614029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Лучший мастер на все руки)</a:t>
          </a:r>
          <a:endParaRPr lang="ru-RU" sz="900" kern="1200" dirty="0"/>
        </a:p>
      </dsp:txBody>
      <dsp:txXfrm>
        <a:off x="421270" y="1614029"/>
        <a:ext cx="1993473" cy="627160"/>
      </dsp:txXfrm>
    </dsp:sp>
    <dsp:sp modelId="{3C6D3AF6-D42C-4CC4-BBBB-7DB7A5BFD90F}">
      <dsp:nvSpPr>
        <dsp:cNvPr id="0" name=""/>
        <dsp:cNvSpPr/>
      </dsp:nvSpPr>
      <dsp:spPr>
        <a:xfrm>
          <a:off x="2683527" y="1331"/>
          <a:ext cx="2239858" cy="17918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53F4690-BFEB-4E88-85D2-D26C8E9C518F}">
      <dsp:nvSpPr>
        <dsp:cNvPr id="0" name=""/>
        <dsp:cNvSpPr/>
      </dsp:nvSpPr>
      <dsp:spPr>
        <a:xfrm>
          <a:off x="2885114" y="1614029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Потрясающий тех-эксперт</a:t>
          </a:r>
          <a:endParaRPr lang="ru-RU" sz="900" kern="1200" dirty="0"/>
        </a:p>
      </dsp:txBody>
      <dsp:txXfrm>
        <a:off x="2885114" y="1614029"/>
        <a:ext cx="1993473" cy="627160"/>
      </dsp:txXfrm>
    </dsp:sp>
    <dsp:sp modelId="{3E6D261F-C953-4184-B438-43C744D3B5ED}">
      <dsp:nvSpPr>
        <dsp:cNvPr id="0" name=""/>
        <dsp:cNvSpPr/>
      </dsp:nvSpPr>
      <dsp:spPr>
        <a:xfrm>
          <a:off x="5147370" y="1331"/>
          <a:ext cx="2239858" cy="1791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11F583-E3E4-4DAB-B006-C28A515BDE24}">
      <dsp:nvSpPr>
        <dsp:cNvPr id="0" name=""/>
        <dsp:cNvSpPr/>
      </dsp:nvSpPr>
      <dsp:spPr>
        <a:xfrm>
          <a:off x="5348958" y="1614029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Спасибо за помощь </a:t>
          </a:r>
          <a:endParaRPr lang="ru-RU" sz="900" kern="1200" dirty="0"/>
        </a:p>
      </dsp:txBody>
      <dsp:txXfrm>
        <a:off x="5348958" y="1614029"/>
        <a:ext cx="1993473" cy="627160"/>
      </dsp:txXfrm>
    </dsp:sp>
    <dsp:sp modelId="{F2D52835-95FB-4C83-A79B-CDA181B12D4C}">
      <dsp:nvSpPr>
        <dsp:cNvPr id="0" name=""/>
        <dsp:cNvSpPr/>
      </dsp:nvSpPr>
      <dsp:spPr>
        <a:xfrm>
          <a:off x="7611214" y="1331"/>
          <a:ext cx="2239858" cy="179188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672A2E3-51EE-4DCB-849F-5133DE2FA635}">
      <dsp:nvSpPr>
        <dsp:cNvPr id="0" name=""/>
        <dsp:cNvSpPr/>
      </dsp:nvSpPr>
      <dsp:spPr>
        <a:xfrm>
          <a:off x="7812802" y="1614029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endParaRPr lang="ru-RU" sz="900" kern="1200" dirty="0"/>
        </a:p>
      </dsp:txBody>
      <dsp:txXfrm>
        <a:off x="7812802" y="1614029"/>
        <a:ext cx="1993473" cy="627160"/>
      </dsp:txXfrm>
    </dsp:sp>
    <dsp:sp modelId="{3AB084DB-CEAC-4F1B-A976-6BE6044499D7}">
      <dsp:nvSpPr>
        <dsp:cNvPr id="0" name=""/>
        <dsp:cNvSpPr/>
      </dsp:nvSpPr>
      <dsp:spPr>
        <a:xfrm>
          <a:off x="219683" y="2465175"/>
          <a:ext cx="2239858" cy="1791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72C321F-05D5-4042-A2B5-7A85993389D0}">
      <dsp:nvSpPr>
        <dsp:cNvPr id="0" name=""/>
        <dsp:cNvSpPr/>
      </dsp:nvSpPr>
      <dsp:spPr>
        <a:xfrm>
          <a:off x="421270" y="4077873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endParaRPr lang="ru-RU" sz="900" kern="1200" dirty="0"/>
        </a:p>
      </dsp:txBody>
      <dsp:txXfrm>
        <a:off x="421270" y="4077873"/>
        <a:ext cx="1993473" cy="627160"/>
      </dsp:txXfrm>
    </dsp:sp>
    <dsp:sp modelId="{6A616817-9EF6-4126-88E2-8295B200671B}">
      <dsp:nvSpPr>
        <dsp:cNvPr id="0" name=""/>
        <dsp:cNvSpPr/>
      </dsp:nvSpPr>
      <dsp:spPr>
        <a:xfrm>
          <a:off x="2683527" y="2465175"/>
          <a:ext cx="2239858" cy="179188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AF88202-FB04-44F5-9AFE-845C40D6B376}">
      <dsp:nvSpPr>
        <dsp:cNvPr id="0" name=""/>
        <dsp:cNvSpPr/>
      </dsp:nvSpPr>
      <dsp:spPr>
        <a:xfrm>
          <a:off x="2885114" y="4077873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endParaRPr lang="ru-RU" sz="900" kern="1200" dirty="0"/>
        </a:p>
      </dsp:txBody>
      <dsp:txXfrm>
        <a:off x="2885114" y="4077873"/>
        <a:ext cx="1993473" cy="627160"/>
      </dsp:txXfrm>
    </dsp:sp>
    <dsp:sp modelId="{140FFB23-43F6-4C9A-AD8B-C635F5C4788D}">
      <dsp:nvSpPr>
        <dsp:cNvPr id="0" name=""/>
        <dsp:cNvSpPr/>
      </dsp:nvSpPr>
      <dsp:spPr>
        <a:xfrm>
          <a:off x="5147370" y="2465175"/>
          <a:ext cx="2239858" cy="1791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2396E66-91B0-4296-952A-27D9A04CD716}">
      <dsp:nvSpPr>
        <dsp:cNvPr id="0" name=""/>
        <dsp:cNvSpPr/>
      </dsp:nvSpPr>
      <dsp:spPr>
        <a:xfrm>
          <a:off x="5348958" y="4077873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endParaRPr lang="ru-RU" sz="900" kern="1200" dirty="0"/>
        </a:p>
      </dsp:txBody>
      <dsp:txXfrm>
        <a:off x="5348958" y="4077873"/>
        <a:ext cx="1993473" cy="627160"/>
      </dsp:txXfrm>
    </dsp:sp>
    <dsp:sp modelId="{93FA628D-5B8E-4FEB-B3E7-CEE7663E05AD}">
      <dsp:nvSpPr>
        <dsp:cNvPr id="0" name=""/>
        <dsp:cNvSpPr/>
      </dsp:nvSpPr>
      <dsp:spPr>
        <a:xfrm>
          <a:off x="7611214" y="2465175"/>
          <a:ext cx="2239858" cy="1791886"/>
        </a:xfrm>
        <a:prstGeom prst="rect">
          <a:avLst/>
        </a:prstGeom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3E78AC6-2097-4243-A170-BEF38127691C}">
      <dsp:nvSpPr>
        <dsp:cNvPr id="0" name=""/>
        <dsp:cNvSpPr/>
      </dsp:nvSpPr>
      <dsp:spPr>
        <a:xfrm>
          <a:off x="7812802" y="4077873"/>
          <a:ext cx="1993473" cy="62716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r>
            <a:rPr lang="ru-RU" sz="900" kern="1200" dirty="0" smtClean="0"/>
            <a:t/>
          </a:r>
          <a:br>
            <a:rPr lang="ru-RU" sz="900" kern="1200" dirty="0" smtClean="0"/>
          </a:br>
          <a:endParaRPr lang="ru-RU" sz="900" kern="1200" dirty="0"/>
        </a:p>
      </dsp:txBody>
      <dsp:txXfrm>
        <a:off x="7812802" y="4077873"/>
        <a:ext cx="1993473" cy="627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1F86B-0FA2-44AE-AD11-BCA8BAA7EFB9}" type="datetimeFigureOut">
              <a:rPr lang="ru-RU" smtClean="0"/>
              <a:t>29.08.2022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91FB9-0CF0-4BF2-AB90-6D7AE3F9C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780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https://pixabay.com/illustrations/monitor-binary-binary-system-1307227/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45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90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48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4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78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8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95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1FB9-0CF0-4BF2-AB90-6D7AE3F9C4A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32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88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с полями ле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88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6278400" y="882000"/>
            <a:ext cx="55548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quarter" idx="15"/>
          </p:nvPr>
        </p:nvSpPr>
        <p:spPr>
          <a:xfrm>
            <a:off x="359999" y="376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137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с полями пра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882000"/>
            <a:ext cx="55548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6278400" y="88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quarter" idx="15"/>
          </p:nvPr>
        </p:nvSpPr>
        <p:spPr>
          <a:xfrm>
            <a:off x="6278400" y="376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4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на два по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88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6278400" y="88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quarter" idx="15"/>
          </p:nvPr>
        </p:nvSpPr>
        <p:spPr>
          <a:xfrm>
            <a:off x="6278400" y="376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sz="quarter" idx="16"/>
          </p:nvPr>
        </p:nvSpPr>
        <p:spPr>
          <a:xfrm>
            <a:off x="359999" y="3762000"/>
            <a:ext cx="5554800" cy="27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25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882000"/>
            <a:ext cx="35856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4305600" y="882000"/>
            <a:ext cx="35856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quarter" idx="15"/>
          </p:nvPr>
        </p:nvSpPr>
        <p:spPr>
          <a:xfrm>
            <a:off x="8251201" y="882000"/>
            <a:ext cx="35856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9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треть и две тре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882000"/>
            <a:ext cx="35856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quarter" idx="15"/>
          </p:nvPr>
        </p:nvSpPr>
        <p:spPr>
          <a:xfrm>
            <a:off x="4305600" y="882000"/>
            <a:ext cx="75348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38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0" y="522000"/>
            <a:ext cx="12192000" cy="633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4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с пол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60000" y="882000"/>
            <a:ext cx="114732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60000" y="1626780"/>
            <a:ext cx="11473200" cy="4871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882650"/>
            <a:ext cx="11473200" cy="4731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n-lt"/>
                <a:cs typeface="Rubik" panose="00000800000000000000" pitchFamily="2" charset="-79"/>
              </a:defRPr>
            </a:lvl1pPr>
            <a:lvl2pPr marL="4572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2pPr>
            <a:lvl3pPr marL="9144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3pPr>
            <a:lvl4pPr marL="13716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4pPr>
            <a:lvl5pPr marL="18288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7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зоны без по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0" y="522000"/>
            <a:ext cx="12192000" cy="171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quarter" idx="14"/>
          </p:nvPr>
        </p:nvSpPr>
        <p:spPr>
          <a:xfrm>
            <a:off x="0" y="2232000"/>
            <a:ext cx="6098400" cy="462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sz="quarter" idx="15"/>
          </p:nvPr>
        </p:nvSpPr>
        <p:spPr>
          <a:xfrm>
            <a:off x="6098400" y="2232000"/>
            <a:ext cx="6098400" cy="462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15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 полями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60000" y="882000"/>
            <a:ext cx="11473200" cy="26999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360000" y="3757982"/>
            <a:ext cx="11473200" cy="270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6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 пол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882000"/>
            <a:ext cx="55548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6278400" y="882000"/>
            <a:ext cx="55548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8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 полями, заголово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1733987"/>
            <a:ext cx="5554800" cy="477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6278400" y="882000"/>
            <a:ext cx="5554800" cy="5616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882650"/>
            <a:ext cx="5554800" cy="4731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1pPr>
            <a:lvl2pPr marL="4572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2pPr>
            <a:lvl3pPr marL="9144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3pPr>
            <a:lvl4pPr marL="13716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4pPr>
            <a:lvl5pPr marL="18288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9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 полями 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59999" y="1733987"/>
            <a:ext cx="5554800" cy="477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4"/>
          </p:nvPr>
        </p:nvSpPr>
        <p:spPr>
          <a:xfrm>
            <a:off x="6278400" y="1732686"/>
            <a:ext cx="5554800" cy="47653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04497"/>
          </a:xfrm>
          <a:prstGeom prst="rect">
            <a:avLst/>
          </a:prstGeom>
        </p:spPr>
        <p:txBody>
          <a:bodyPr lIns="180000" tIns="72000" rIns="180000" bIns="72000"/>
          <a:lstStyle>
            <a:lvl1pPr marL="0" indent="0">
              <a:buNone/>
              <a:defRPr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defRPr>
            </a:lvl1pPr>
            <a:lvl5pPr>
              <a:defRPr/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882650"/>
            <a:ext cx="5554800" cy="4731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1pPr>
            <a:lvl2pPr marL="4572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2pPr>
            <a:lvl3pPr marL="9144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3pPr>
            <a:lvl4pPr marL="13716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4pPr>
            <a:lvl5pPr marL="18288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7" hasCustomPrompt="1"/>
          </p:nvPr>
        </p:nvSpPr>
        <p:spPr>
          <a:xfrm>
            <a:off x="6278400" y="882000"/>
            <a:ext cx="5554800" cy="4731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1pPr>
            <a:lvl2pPr marL="4572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2pPr>
            <a:lvl3pPr marL="9144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3pPr>
            <a:lvl4pPr marL="13716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4pPr>
            <a:lvl5pPr marL="1828800" indent="0" algn="ctr">
              <a:buNone/>
              <a:defRPr sz="2800">
                <a:solidFill>
                  <a:srgbClr val="7027E2"/>
                </a:solidFill>
                <a:latin typeface="Rubik" panose="00000800000000000000" pitchFamily="2" charset="-79"/>
                <a:cs typeface="Rubik" panose="00000800000000000000" pitchFamily="2" charset="-79"/>
              </a:defRPr>
            </a:lvl5pPr>
          </a:lstStyle>
          <a:p>
            <a:pPr lvl="0"/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05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7027E2"/>
          </a:solidFill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rgbClr val="FF645A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975" y="0"/>
            <a:ext cx="523220" cy="5232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0920195" y="0"/>
            <a:ext cx="127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rgbClr val="00A460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КРОК</a:t>
            </a:r>
            <a:endParaRPr lang="ru-RU" sz="2400" dirty="0">
              <a:solidFill>
                <a:srgbClr val="00A460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3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94" r:id="rId4"/>
    <p:sldLayoutId id="2147483695" r:id="rId5"/>
    <p:sldLayoutId id="2147483690" r:id="rId6"/>
    <p:sldLayoutId id="2147483696" r:id="rId7"/>
    <p:sldLayoutId id="2147483697" r:id="rId8"/>
    <p:sldLayoutId id="2147483698" r:id="rId9"/>
    <p:sldLayoutId id="2147483700" r:id="rId10"/>
    <p:sldLayoutId id="2147483699" r:id="rId11"/>
    <p:sldLayoutId id="2147483701" r:id="rId12"/>
    <p:sldLayoutId id="2147483702" r:id="rId13"/>
    <p:sldLayoutId id="2147483703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8" y="1899139"/>
            <a:ext cx="7934178" cy="4958861"/>
          </a:xfrm>
        </p:spPr>
      </p:pic>
      <p:sp>
        <p:nvSpPr>
          <p:cNvPr id="5" name="TextBox 4"/>
          <p:cNvSpPr txBox="1"/>
          <p:nvPr/>
        </p:nvSpPr>
        <p:spPr>
          <a:xfrm>
            <a:off x="1144038" y="877735"/>
            <a:ext cx="9884218" cy="1281029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</p:spPr>
        <p:txBody>
          <a:bodyPr wrap="none" lIns="360000" tIns="360000" rIns="360000" bIns="360000" rtlCol="0">
            <a:spAutoFit/>
          </a:bodyPr>
          <a:lstStyle/>
          <a:p>
            <a:r>
              <a:rPr lang="ru-RU" sz="3600" dirty="0" err="1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Импортозамещение</a:t>
            </a:r>
            <a:r>
              <a:rPr lang="ru-RU" sz="3600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 г</a:t>
            </a:r>
            <a:r>
              <a:rPr lang="ru-RU" sz="3600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енератора отчётов</a:t>
            </a:r>
            <a:r>
              <a:rPr lang="en-US" sz="3600" dirty="0" smtClean="0">
                <a:solidFill>
                  <a:srgbClr val="FF645A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C</a:t>
            </a:r>
            <a:r>
              <a:rPr lang="en-US" sz="3600" dirty="0" smtClean="0">
                <a:solidFill>
                  <a:srgbClr val="FF645A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#</a:t>
            </a:r>
            <a:endParaRPr lang="ru-RU" sz="3600" dirty="0" smtClean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8998" y="2187146"/>
            <a:ext cx="6426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Во многих проектах КРОК часто используется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построение отчётов при помощи какого-либо</a:t>
            </a:r>
          </a:p>
          <a:p>
            <a:r>
              <a:rPr lang="ru-RU" sz="2400" dirty="0">
                <a:solidFill>
                  <a:schemeClr val="bg1"/>
                </a:solidFill>
              </a:rPr>
              <a:t>готового зарубежного программного продукта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Microsoft</a:t>
            </a:r>
            <a:r>
              <a:rPr lang="ru-RU" sz="2400" dirty="0">
                <a:solidFill>
                  <a:schemeClr val="bg1"/>
                </a:solidFill>
              </a:rPr>
              <a:t> SQL </a:t>
            </a:r>
            <a:r>
              <a:rPr lang="ru-RU" sz="2400" dirty="0" err="1">
                <a:solidFill>
                  <a:schemeClr val="bg1"/>
                </a:solidFill>
              </a:rPr>
              <a:t>Server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Reporting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Services</a:t>
            </a:r>
            <a:r>
              <a:rPr lang="ru-RU" sz="2400" dirty="0">
                <a:solidFill>
                  <a:schemeClr val="bg1"/>
                </a:solidFill>
              </a:rPr>
              <a:t>,</a:t>
            </a:r>
          </a:p>
          <a:p>
            <a:r>
              <a:rPr lang="ru-RU" sz="2400" dirty="0" err="1">
                <a:solidFill>
                  <a:schemeClr val="bg1"/>
                </a:solidFill>
              </a:rPr>
              <a:t>Telerik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Reporting</a:t>
            </a:r>
            <a:r>
              <a:rPr lang="ru-RU" sz="2400" dirty="0">
                <a:solidFill>
                  <a:schemeClr val="bg1"/>
                </a:solidFill>
              </a:rPr>
              <a:t> и многие другие). В</a:t>
            </a:r>
          </a:p>
          <a:p>
            <a:r>
              <a:rPr lang="ru-RU" sz="2400" dirty="0">
                <a:solidFill>
                  <a:schemeClr val="bg1"/>
                </a:solidFill>
              </a:rPr>
              <a:t>настоящее время все эти компоненты в том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ином виде сейчас недоступны для новых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проектов.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8998" y="793400"/>
            <a:ext cx="3194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Проблема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1" b="10031"/>
          <a:stretch/>
        </p:blipFill>
        <p:spPr>
          <a:xfrm>
            <a:off x="7456886" y="522000"/>
            <a:ext cx="4735114" cy="63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8998" y="1961708"/>
            <a:ext cx="66361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Ознакомиться с </a:t>
            </a:r>
            <a:r>
              <a:rPr lang="ru-RU" sz="2400" dirty="0">
                <a:solidFill>
                  <a:schemeClr val="bg1"/>
                </a:solidFill>
              </a:rPr>
              <a:t>реализованными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     проектами</a:t>
            </a:r>
            <a:r>
              <a:rPr lang="ru-RU" sz="2400" dirty="0">
                <a:solidFill>
                  <a:schemeClr val="bg1"/>
                </a:solidFill>
              </a:rPr>
              <a:t>, в которых есть блок </a:t>
            </a:r>
            <a:r>
              <a:rPr lang="ru-RU" sz="2400" dirty="0" smtClean="0">
                <a:solidFill>
                  <a:schemeClr val="bg1"/>
                </a:solidFill>
              </a:rPr>
              <a:t>отчётов 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    возможностями пакета </a:t>
            </a:r>
            <a:r>
              <a:rPr lang="ru-RU" sz="2400" dirty="0" err="1" smtClean="0">
                <a:solidFill>
                  <a:schemeClr val="bg1"/>
                </a:solidFill>
              </a:rPr>
              <a:t>FastReports</a:t>
            </a:r>
            <a:r>
              <a:rPr lang="ru-RU" sz="2400" dirty="0" smtClean="0">
                <a:solidFill>
                  <a:schemeClr val="bg1"/>
                </a:solidFill>
              </a:rPr>
              <a:t>;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Выбрать и реализовать </a:t>
            </a:r>
            <a:r>
              <a:rPr lang="ru-RU" sz="2400" dirty="0">
                <a:solidFill>
                  <a:schemeClr val="bg1"/>
                </a:solidFill>
              </a:rPr>
              <a:t>отчёт в </a:t>
            </a:r>
            <a:r>
              <a:rPr lang="ru-RU" sz="2400" dirty="0" smtClean="0">
                <a:solidFill>
                  <a:schemeClr val="bg1"/>
                </a:solidFill>
              </a:rPr>
              <a:t>дизайнере </a:t>
            </a:r>
            <a:r>
              <a:rPr lang="ru-RU" sz="2400" dirty="0" err="1" smtClean="0">
                <a:solidFill>
                  <a:schemeClr val="bg1"/>
                </a:solidFill>
              </a:rPr>
              <a:t>FastReports</a:t>
            </a:r>
            <a:r>
              <a:rPr lang="ru-RU" sz="2400" dirty="0" smtClean="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Реализовать </a:t>
            </a:r>
            <a:r>
              <a:rPr lang="ru-RU" sz="2400" dirty="0">
                <a:solidFill>
                  <a:schemeClr val="bg1"/>
                </a:solidFill>
              </a:rPr>
              <a:t>прототип </a:t>
            </a:r>
            <a:r>
              <a:rPr lang="ru-RU" sz="2400" dirty="0" smtClean="0">
                <a:solidFill>
                  <a:schemeClr val="bg1"/>
                </a:solidFill>
              </a:rPr>
              <a:t>веб-приложения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    на </a:t>
            </a:r>
            <a:r>
              <a:rPr lang="ru-RU" sz="2400" dirty="0">
                <a:solidFill>
                  <a:schemeClr val="bg1"/>
                </a:solidFill>
              </a:rPr>
              <a:t>базе </a:t>
            </a:r>
            <a:r>
              <a:rPr lang="ru-RU" sz="2400" dirty="0" err="1">
                <a:solidFill>
                  <a:schemeClr val="bg1"/>
                </a:solidFill>
              </a:rPr>
              <a:t>React</a:t>
            </a:r>
            <a:r>
              <a:rPr lang="ru-RU" sz="2400" dirty="0">
                <a:solidFill>
                  <a:schemeClr val="bg1"/>
                </a:solidFill>
              </a:rPr>
              <a:t>/</a:t>
            </a:r>
            <a:r>
              <a:rPr lang="ru-RU" sz="2400" dirty="0" err="1">
                <a:solidFill>
                  <a:schemeClr val="bg1"/>
                </a:solidFill>
              </a:rPr>
              <a:t>TypeScript</a:t>
            </a:r>
            <a:r>
              <a:rPr lang="ru-RU" sz="2400" dirty="0" smtClean="0">
                <a:solidFill>
                  <a:schemeClr val="bg1"/>
                </a:solidFill>
              </a:rPr>
              <a:t>;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Интегрировать </a:t>
            </a:r>
            <a:r>
              <a:rPr lang="ru-RU" sz="2400" dirty="0">
                <a:solidFill>
                  <a:schemeClr val="bg1"/>
                </a:solidFill>
              </a:rPr>
              <a:t>вызов </a:t>
            </a:r>
            <a:r>
              <a:rPr lang="ru-RU" sz="2400" dirty="0" err="1">
                <a:solidFill>
                  <a:schemeClr val="bg1"/>
                </a:solidFill>
              </a:rPr>
              <a:t>FastReports</a:t>
            </a:r>
            <a:r>
              <a:rPr lang="ru-RU" sz="2400" dirty="0">
                <a:solidFill>
                  <a:schemeClr val="bg1"/>
                </a:solidFill>
              </a:rPr>
              <a:t> в веб-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     приложение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8998" y="780189"/>
            <a:ext cx="22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Задача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21" y="1961708"/>
            <a:ext cx="3967404" cy="429802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56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8998" y="780189"/>
            <a:ext cx="5899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Варианты решений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599568726"/>
              </p:ext>
            </p:extLst>
          </p:nvPr>
        </p:nvGraphicFramePr>
        <p:xfrm>
          <a:off x="0" y="1241854"/>
          <a:ext cx="11566483" cy="447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01299" y="5297788"/>
            <a:ext cx="9589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 процессе разработки был выбран </a:t>
            </a:r>
            <a:r>
              <a:rPr lang="en-US" sz="2400" dirty="0" err="1" smtClean="0">
                <a:solidFill>
                  <a:schemeClr val="bg1"/>
                </a:solidFill>
              </a:rPr>
              <a:t>Blazor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как самый актуальный и поддерживаемый на данный момент </a:t>
            </a:r>
            <a:r>
              <a:rPr lang="ru-RU" sz="2400" dirty="0" err="1" smtClean="0">
                <a:solidFill>
                  <a:schemeClr val="bg1"/>
                </a:solidFill>
              </a:rPr>
              <a:t>фреймворк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8998" y="1857964"/>
            <a:ext cx="61665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</a:t>
            </a:r>
            <a:r>
              <a:rPr lang="en-US" sz="2400" dirty="0" smtClean="0">
                <a:solidFill>
                  <a:schemeClr val="bg1"/>
                </a:solidFill>
              </a:rPr>
              <a:t>#</a:t>
            </a:r>
            <a:r>
              <a:rPr lang="ru-RU" sz="2400" dirty="0" smtClean="0">
                <a:solidFill>
                  <a:schemeClr val="bg1"/>
                </a:solidFill>
              </a:rPr>
              <a:t> - язык программирования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Blazor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err="1" smtClean="0">
                <a:solidFill>
                  <a:schemeClr val="bg1"/>
                </a:solidFill>
              </a:rPr>
              <a:t>фреймворк</a:t>
            </a:r>
            <a:r>
              <a:rPr lang="ru-RU" sz="2400" dirty="0" smtClean="0">
                <a:solidFill>
                  <a:schemeClr val="bg1"/>
                </a:solidFill>
              </a:rPr>
              <a:t> для совместной разработки пользовательского интерфейса и серверной части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FastReports.Web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FastReports.Core</a:t>
            </a:r>
            <a:r>
              <a:rPr lang="ru-RU" sz="2400" dirty="0" smtClean="0">
                <a:solidFill>
                  <a:schemeClr val="bg1"/>
                </a:solidFill>
              </a:rPr>
              <a:t> – пакеты для построения отчетов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MSSQL  - </a:t>
            </a:r>
            <a:r>
              <a:rPr lang="ru-RU" sz="2400" dirty="0" smtClean="0">
                <a:solidFill>
                  <a:schemeClr val="bg1"/>
                </a:solidFill>
              </a:rPr>
              <a:t>база данных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Наш очаровательный </a:t>
            </a:r>
            <a:r>
              <a:rPr lang="en-US" sz="2400" dirty="0" err="1" smtClean="0">
                <a:solidFill>
                  <a:schemeClr val="bg1"/>
                </a:solidFill>
              </a:rPr>
              <a:t>GitLab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в качестве системы контроля версий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8998" y="780189"/>
            <a:ext cx="35318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Технологии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7"/>
          <a:stretch/>
        </p:blipFill>
        <p:spPr>
          <a:xfrm>
            <a:off x="7574692" y="561046"/>
            <a:ext cx="4617308" cy="6308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66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8998" y="780189"/>
            <a:ext cx="1868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Итоги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445908" y="2211859"/>
            <a:ext cx="27122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&gt;30</a:t>
            </a:r>
            <a:endParaRPr lang="ru-RU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597840" y="2211859"/>
            <a:ext cx="27122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&gt;0</a:t>
            </a:r>
            <a:endParaRPr lang="ru-RU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49772" y="2211859"/>
            <a:ext cx="27122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&gt;0</a:t>
            </a:r>
            <a:endParaRPr lang="ru-RU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831" y="387430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Чашек кофе выпито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8" b="31892"/>
          <a:stretch/>
        </p:blipFill>
        <p:spPr>
          <a:xfrm>
            <a:off x="2667000" y="4668188"/>
            <a:ext cx="6858000" cy="210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4983956" y="3880649"/>
            <a:ext cx="3461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 smtClean="0">
                <a:solidFill>
                  <a:schemeClr val="bg1"/>
                </a:solidFill>
              </a:rPr>
              <a:t>Коммитов</a:t>
            </a:r>
            <a:r>
              <a:rPr lang="ru-RU" sz="2000" dirty="0" smtClean="0">
                <a:solidFill>
                  <a:schemeClr val="bg1"/>
                </a:solidFill>
              </a:rPr>
              <a:t> в </a:t>
            </a:r>
            <a:r>
              <a:rPr lang="ru-RU" sz="2000" dirty="0" err="1" smtClean="0">
                <a:solidFill>
                  <a:schemeClr val="bg1"/>
                </a:solidFill>
              </a:rPr>
              <a:t>гитлабе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9772" y="3880649"/>
            <a:ext cx="489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Строчек кода скопировано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8998" y="780189"/>
            <a:ext cx="1868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Итоги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618398520"/>
              </p:ext>
            </p:extLst>
          </p:nvPr>
        </p:nvGraphicFramePr>
        <p:xfrm>
          <a:off x="1403033" y="1961708"/>
          <a:ext cx="10157813" cy="369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03034" y="4726459"/>
            <a:ext cx="10157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 также: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Многое узнала о промышленной разработке и устройстве </a:t>
            </a:r>
            <a:r>
              <a:rPr lang="en-US" sz="2400" dirty="0" smtClean="0">
                <a:solidFill>
                  <a:schemeClr val="bg1"/>
                </a:solidFill>
              </a:rPr>
              <a:t>IT </a:t>
            </a:r>
            <a:r>
              <a:rPr lang="ru-RU" sz="2400" dirty="0" smtClean="0">
                <a:solidFill>
                  <a:schemeClr val="bg1"/>
                </a:solidFill>
              </a:rPr>
              <a:t>компании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Пообщалась с очень классными и интересными людьми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Почувствовала себя частью чего-то масштабного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6468" y="1797199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…</a:t>
            </a:r>
            <a:r>
              <a:rPr lang="ru-RU" i="1" dirty="0" smtClean="0">
                <a:solidFill>
                  <a:schemeClr val="bg1"/>
                </a:solidFill>
              </a:rPr>
              <a:t>за время своей практики, я</a:t>
            </a:r>
            <a:r>
              <a:rPr lang="en-US" i="1" dirty="0" smtClean="0">
                <a:solidFill>
                  <a:schemeClr val="bg1"/>
                </a:solidFill>
              </a:rPr>
              <a:t>:</a:t>
            </a:r>
            <a:endParaRPr lang="ru-R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3785" y="869549"/>
            <a:ext cx="4572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Благодарности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304222542"/>
              </p:ext>
            </p:extLst>
          </p:nvPr>
        </p:nvGraphicFramePr>
        <p:xfrm>
          <a:off x="1421029" y="1930362"/>
          <a:ext cx="10070756" cy="4706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58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05488" y="958132"/>
            <a:ext cx="6781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Спасибо за внимание!</a:t>
            </a:r>
            <a:endParaRPr lang="ru-RU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18" y="2666292"/>
            <a:ext cx="5618206" cy="4191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1301" y="2158460"/>
            <a:ext cx="31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Когда все ушли в отпуск</a:t>
            </a:r>
            <a:r>
              <a:rPr lang="ru-RU" sz="2000" dirty="0">
                <a:solidFill>
                  <a:schemeClr val="bg1"/>
                </a:solidFill>
              </a:rPr>
              <a:t>а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  <a:r>
              <a:rPr lang="ru-RU" sz="2000" dirty="0" smtClean="0">
                <a:solidFill>
                  <a:schemeClr val="bg1"/>
                </a:solidFill>
              </a:rPr>
              <a:t>(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3" y="2666292"/>
            <a:ext cx="4937096" cy="41917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0359" y="2158460"/>
            <a:ext cx="4917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Разработка по </a:t>
            </a:r>
            <a:r>
              <a:rPr lang="ru-RU" sz="2000" dirty="0" err="1" smtClean="0">
                <a:solidFill>
                  <a:schemeClr val="bg1"/>
                </a:solidFill>
              </a:rPr>
              <a:t>гайдам</a:t>
            </a:r>
            <a:r>
              <a:rPr lang="ru-RU" sz="2000" dirty="0" smtClean="0">
                <a:solidFill>
                  <a:schemeClr val="bg1"/>
                </a:solidFill>
              </a:rPr>
              <a:t> 2х-летней давности: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27021</TotalTime>
  <Words>289</Words>
  <Application>Microsoft Office PowerPoint</Application>
  <PresentationFormat>Широкоэкранный</PresentationFormat>
  <Paragraphs>82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Gotham Pro Black</vt:lpstr>
      <vt:lpstr>Rubik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Bannikov Sergey</dc:creator>
  <cp:lastModifiedBy>Dasha</cp:lastModifiedBy>
  <cp:revision>597</cp:revision>
  <dcterms:created xsi:type="dcterms:W3CDTF">2019-10-31T21:40:16Z</dcterms:created>
  <dcterms:modified xsi:type="dcterms:W3CDTF">2022-08-29T11:10:42Z</dcterms:modified>
</cp:coreProperties>
</file>